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9"/>
  </p:notesMasterIdLst>
  <p:handoutMasterIdLst>
    <p:handoutMasterId r:id="rId30"/>
  </p:handoutMasterIdLst>
  <p:sldIdLst>
    <p:sldId id="276" r:id="rId2"/>
    <p:sldId id="318" r:id="rId3"/>
    <p:sldId id="290" r:id="rId4"/>
    <p:sldId id="291"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30"/>
    <a:srgbClr val="A1E5B6"/>
    <a:srgbClr val="43FF59"/>
    <a:srgbClr val="6699FF"/>
    <a:srgbClr val="F98007"/>
    <a:srgbClr val="17375E"/>
    <a:srgbClr val="9B9B9B"/>
    <a:srgbClr val="8A3E92"/>
    <a:srgbClr val="E15905"/>
    <a:srgbClr val="89D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3642" autoAdjust="0"/>
  </p:normalViewPr>
  <p:slideViewPr>
    <p:cSldViewPr showGuides="1">
      <p:cViewPr varScale="1">
        <p:scale>
          <a:sx n="31" d="100"/>
          <a:sy n="31" d="100"/>
        </p:scale>
        <p:origin x="-643" y="-77"/>
      </p:cViewPr>
      <p:guideLst>
        <p:guide orient="horz" pos="686"/>
        <p:guide pos="196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ECB86A-4C24-4180-8282-C78D952033D4}" type="doc">
      <dgm:prSet loTypeId="urn:microsoft.com/office/officeart/2005/8/layout/hierarchy4" loCatId="hierarchy" qsTypeId="urn:microsoft.com/office/officeart/2005/8/quickstyle/simple4" qsCatId="simple" csTypeId="urn:microsoft.com/office/officeart/2005/8/colors/accent2_3" csCatId="accent2" phldr="1"/>
      <dgm:spPr/>
      <dgm:t>
        <a:bodyPr/>
        <a:lstStyle/>
        <a:p>
          <a:endParaRPr lang="en-US"/>
        </a:p>
      </dgm:t>
    </dgm:pt>
    <dgm:pt modelId="{C7DD29AC-5CE4-447B-A26C-2291C465F3FC}">
      <dgm:prSet phldrT="[Text]"/>
      <dgm:spPr>
        <a:solidFill>
          <a:schemeClr val="accent6"/>
        </a:solidFill>
      </dgm:spPr>
      <dgm:t>
        <a:bodyPr/>
        <a:lstStyle/>
        <a:p>
          <a:r>
            <a:rPr lang="en-US" dirty="0" smtClean="0"/>
            <a:t>DotNetNuke</a:t>
          </a:r>
          <a:endParaRPr lang="en-US" dirty="0"/>
        </a:p>
      </dgm:t>
    </dgm:pt>
    <dgm:pt modelId="{92289E47-2A85-4168-9F2B-1F749D7241C2}" type="parTrans" cxnId="{CE6D5DBD-426A-4E59-8F40-1D5A42C4873E}">
      <dgm:prSet/>
      <dgm:spPr/>
      <dgm:t>
        <a:bodyPr/>
        <a:lstStyle/>
        <a:p>
          <a:endParaRPr lang="en-US"/>
        </a:p>
      </dgm:t>
    </dgm:pt>
    <dgm:pt modelId="{0E830C1C-FA94-426A-BB78-4654002CC5A3}" type="sibTrans" cxnId="{CE6D5DBD-426A-4E59-8F40-1D5A42C4873E}">
      <dgm:prSet/>
      <dgm:spPr/>
      <dgm:t>
        <a:bodyPr/>
        <a:lstStyle/>
        <a:p>
          <a:endParaRPr lang="en-US"/>
        </a:p>
      </dgm:t>
    </dgm:pt>
    <dgm:pt modelId="{F77D0D43-1E86-4ED6-81A4-B482115F17CF}">
      <dgm:prSet phldrT="[Text]"/>
      <dgm:spPr/>
      <dgm:t>
        <a:bodyPr/>
        <a:lstStyle/>
        <a:p>
          <a:r>
            <a:rPr lang="en-US" dirty="0" smtClean="0"/>
            <a:t>.NET</a:t>
          </a:r>
          <a:endParaRPr lang="en-US" dirty="0"/>
        </a:p>
      </dgm:t>
    </dgm:pt>
    <dgm:pt modelId="{61D5F24E-EB38-4F02-AA45-94AA0C781BE0}" type="parTrans" cxnId="{6089FF39-88CA-4349-98B8-DCE1C04DFA5B}">
      <dgm:prSet/>
      <dgm:spPr/>
      <dgm:t>
        <a:bodyPr/>
        <a:lstStyle/>
        <a:p>
          <a:endParaRPr lang="en-US"/>
        </a:p>
      </dgm:t>
    </dgm:pt>
    <dgm:pt modelId="{42FF82DA-48CC-4F73-ADFF-6F68EFC26E00}" type="sibTrans" cxnId="{6089FF39-88CA-4349-98B8-DCE1C04DFA5B}">
      <dgm:prSet/>
      <dgm:spPr/>
      <dgm:t>
        <a:bodyPr/>
        <a:lstStyle/>
        <a:p>
          <a:endParaRPr lang="en-US"/>
        </a:p>
      </dgm:t>
    </dgm:pt>
    <dgm:pt modelId="{E0D9EB2B-1718-41E1-A069-1ADEA5CFB4EB}">
      <dgm:prSet phldrT="[Text]"/>
      <dgm:spPr/>
      <dgm:t>
        <a:bodyPr/>
        <a:lstStyle/>
        <a:p>
          <a:r>
            <a:rPr lang="en-US" dirty="0" smtClean="0"/>
            <a:t>Internet Information Server</a:t>
          </a:r>
          <a:endParaRPr lang="en-US" dirty="0"/>
        </a:p>
      </dgm:t>
    </dgm:pt>
    <dgm:pt modelId="{666E639D-E80A-4807-9FE8-530F631B5AF4}" type="parTrans" cxnId="{193DA116-55C5-4CD3-A32F-323C891EFE6C}">
      <dgm:prSet/>
      <dgm:spPr/>
      <dgm:t>
        <a:bodyPr/>
        <a:lstStyle/>
        <a:p>
          <a:endParaRPr lang="en-US"/>
        </a:p>
      </dgm:t>
    </dgm:pt>
    <dgm:pt modelId="{FE8FC3E6-6BB6-42F7-AD38-A75CDE7ACB95}" type="sibTrans" cxnId="{193DA116-55C5-4CD3-A32F-323C891EFE6C}">
      <dgm:prSet/>
      <dgm:spPr/>
      <dgm:t>
        <a:bodyPr/>
        <a:lstStyle/>
        <a:p>
          <a:endParaRPr lang="en-US"/>
        </a:p>
      </dgm:t>
    </dgm:pt>
    <dgm:pt modelId="{D524D172-7562-4F5C-8E37-BA894585991D}">
      <dgm:prSet phldrT="[Text]"/>
      <dgm:spPr/>
      <dgm:t>
        <a:bodyPr/>
        <a:lstStyle/>
        <a:p>
          <a:r>
            <a:rPr lang="en-US" dirty="0" smtClean="0"/>
            <a:t>Windows  Server</a:t>
          </a:r>
          <a:endParaRPr lang="en-US" dirty="0"/>
        </a:p>
      </dgm:t>
    </dgm:pt>
    <dgm:pt modelId="{283CB9F2-7021-4288-9C28-DE1206449CE4}" type="parTrans" cxnId="{92C2E7BC-AEA7-494C-862F-AF1B06970846}">
      <dgm:prSet/>
      <dgm:spPr/>
      <dgm:t>
        <a:bodyPr/>
        <a:lstStyle/>
        <a:p>
          <a:endParaRPr lang="en-US"/>
        </a:p>
      </dgm:t>
    </dgm:pt>
    <dgm:pt modelId="{D68A6224-3A3D-40AE-9A75-AADD5C1F00B7}" type="sibTrans" cxnId="{92C2E7BC-AEA7-494C-862F-AF1B06970846}">
      <dgm:prSet/>
      <dgm:spPr/>
      <dgm:t>
        <a:bodyPr/>
        <a:lstStyle/>
        <a:p>
          <a:endParaRPr lang="en-US"/>
        </a:p>
      </dgm:t>
    </dgm:pt>
    <dgm:pt modelId="{0C010441-29C9-4620-A773-3A49DB0DB886}">
      <dgm:prSet phldrT="[Text]"/>
      <dgm:spPr/>
      <dgm:t>
        <a:bodyPr/>
        <a:lstStyle/>
        <a:p>
          <a:r>
            <a:rPr lang="en-US" dirty="0" smtClean="0"/>
            <a:t>ASP.NET</a:t>
          </a:r>
          <a:endParaRPr lang="en-US" dirty="0"/>
        </a:p>
      </dgm:t>
    </dgm:pt>
    <dgm:pt modelId="{6ECA68CD-93D4-4ACD-A9CA-15AE2FF2F637}" type="parTrans" cxnId="{E0D39D90-3C9B-4C4B-93E8-93B4467FA057}">
      <dgm:prSet/>
      <dgm:spPr/>
      <dgm:t>
        <a:bodyPr/>
        <a:lstStyle/>
        <a:p>
          <a:endParaRPr lang="en-US"/>
        </a:p>
      </dgm:t>
    </dgm:pt>
    <dgm:pt modelId="{350F048B-60EC-4189-9446-4F147424B4D6}" type="sibTrans" cxnId="{E0D39D90-3C9B-4C4B-93E8-93B4467FA057}">
      <dgm:prSet/>
      <dgm:spPr/>
      <dgm:t>
        <a:bodyPr/>
        <a:lstStyle/>
        <a:p>
          <a:endParaRPr lang="en-US"/>
        </a:p>
      </dgm:t>
    </dgm:pt>
    <dgm:pt modelId="{8C44A8B0-7E4B-440E-A57F-E1C6B7C7BF4D}" type="pres">
      <dgm:prSet presAssocID="{3BECB86A-4C24-4180-8282-C78D952033D4}" presName="Name0" presStyleCnt="0">
        <dgm:presLayoutVars>
          <dgm:chPref val="1"/>
          <dgm:dir/>
          <dgm:animOne val="branch"/>
          <dgm:animLvl val="lvl"/>
          <dgm:resizeHandles/>
        </dgm:presLayoutVars>
      </dgm:prSet>
      <dgm:spPr/>
      <dgm:t>
        <a:bodyPr/>
        <a:lstStyle/>
        <a:p>
          <a:endParaRPr lang="en-US"/>
        </a:p>
      </dgm:t>
    </dgm:pt>
    <dgm:pt modelId="{C298213E-CB6D-42BC-93DF-53E8FBB614A4}" type="pres">
      <dgm:prSet presAssocID="{C7DD29AC-5CE4-447B-A26C-2291C465F3FC}" presName="vertOne" presStyleCnt="0"/>
      <dgm:spPr/>
      <dgm:t>
        <a:bodyPr/>
        <a:lstStyle/>
        <a:p>
          <a:endParaRPr lang="en-US"/>
        </a:p>
      </dgm:t>
    </dgm:pt>
    <dgm:pt modelId="{7C67BC15-1E13-414C-AC0C-6BCF78857D1D}" type="pres">
      <dgm:prSet presAssocID="{C7DD29AC-5CE4-447B-A26C-2291C465F3FC}" presName="txOne" presStyleLbl="node0" presStyleIdx="0" presStyleCnt="1">
        <dgm:presLayoutVars>
          <dgm:chPref val="3"/>
        </dgm:presLayoutVars>
      </dgm:prSet>
      <dgm:spPr/>
      <dgm:t>
        <a:bodyPr/>
        <a:lstStyle/>
        <a:p>
          <a:endParaRPr lang="en-US"/>
        </a:p>
      </dgm:t>
    </dgm:pt>
    <dgm:pt modelId="{A8F7420F-53DE-4B20-9CB7-C612A059BA28}" type="pres">
      <dgm:prSet presAssocID="{C7DD29AC-5CE4-447B-A26C-2291C465F3FC}" presName="parTransOne" presStyleCnt="0"/>
      <dgm:spPr/>
      <dgm:t>
        <a:bodyPr/>
        <a:lstStyle/>
        <a:p>
          <a:endParaRPr lang="en-US"/>
        </a:p>
      </dgm:t>
    </dgm:pt>
    <dgm:pt modelId="{4AB2CC9F-2FB5-4291-ADF8-05D83DC97F06}" type="pres">
      <dgm:prSet presAssocID="{C7DD29AC-5CE4-447B-A26C-2291C465F3FC}" presName="horzOne" presStyleCnt="0"/>
      <dgm:spPr/>
      <dgm:t>
        <a:bodyPr/>
        <a:lstStyle/>
        <a:p>
          <a:endParaRPr lang="en-US"/>
        </a:p>
      </dgm:t>
    </dgm:pt>
    <dgm:pt modelId="{1954C4A8-32AA-4EAE-96F8-3B9B81EE1882}" type="pres">
      <dgm:prSet presAssocID="{0C010441-29C9-4620-A773-3A49DB0DB886}" presName="vertTwo" presStyleCnt="0"/>
      <dgm:spPr/>
      <dgm:t>
        <a:bodyPr/>
        <a:lstStyle/>
        <a:p>
          <a:endParaRPr lang="en-US"/>
        </a:p>
      </dgm:t>
    </dgm:pt>
    <dgm:pt modelId="{5B5F7988-1C1C-46B4-8B8E-7552B7119F34}" type="pres">
      <dgm:prSet presAssocID="{0C010441-29C9-4620-A773-3A49DB0DB886}" presName="txTwo" presStyleLbl="node2" presStyleIdx="0" presStyleCnt="1">
        <dgm:presLayoutVars>
          <dgm:chPref val="3"/>
        </dgm:presLayoutVars>
      </dgm:prSet>
      <dgm:spPr/>
      <dgm:t>
        <a:bodyPr/>
        <a:lstStyle/>
        <a:p>
          <a:endParaRPr lang="en-US"/>
        </a:p>
      </dgm:t>
    </dgm:pt>
    <dgm:pt modelId="{E2E3A2E8-1B8E-44E2-8613-4F9A49BE50A5}" type="pres">
      <dgm:prSet presAssocID="{0C010441-29C9-4620-A773-3A49DB0DB886}" presName="parTransTwo" presStyleCnt="0"/>
      <dgm:spPr/>
      <dgm:t>
        <a:bodyPr/>
        <a:lstStyle/>
        <a:p>
          <a:endParaRPr lang="en-US"/>
        </a:p>
      </dgm:t>
    </dgm:pt>
    <dgm:pt modelId="{ECF9236F-986F-48F6-AEEB-18A43C38250E}" type="pres">
      <dgm:prSet presAssocID="{0C010441-29C9-4620-A773-3A49DB0DB886}" presName="horzTwo" presStyleCnt="0"/>
      <dgm:spPr/>
      <dgm:t>
        <a:bodyPr/>
        <a:lstStyle/>
        <a:p>
          <a:endParaRPr lang="en-US"/>
        </a:p>
      </dgm:t>
    </dgm:pt>
    <dgm:pt modelId="{9223CBE8-F402-4CE5-A8E5-53F89DD3390B}" type="pres">
      <dgm:prSet presAssocID="{F77D0D43-1E86-4ED6-81A4-B482115F17CF}" presName="vertThree" presStyleCnt="0"/>
      <dgm:spPr/>
      <dgm:t>
        <a:bodyPr/>
        <a:lstStyle/>
        <a:p>
          <a:endParaRPr lang="en-US"/>
        </a:p>
      </dgm:t>
    </dgm:pt>
    <dgm:pt modelId="{11DA8F86-49FF-4F1B-A7D7-FA02B6426E92}" type="pres">
      <dgm:prSet presAssocID="{F77D0D43-1E86-4ED6-81A4-B482115F17CF}" presName="txThree" presStyleLbl="node3" presStyleIdx="0" presStyleCnt="1">
        <dgm:presLayoutVars>
          <dgm:chPref val="3"/>
        </dgm:presLayoutVars>
      </dgm:prSet>
      <dgm:spPr/>
      <dgm:t>
        <a:bodyPr/>
        <a:lstStyle/>
        <a:p>
          <a:endParaRPr lang="en-US"/>
        </a:p>
      </dgm:t>
    </dgm:pt>
    <dgm:pt modelId="{4ED737F2-6CD2-4C84-AECC-45D6BB41F4F9}" type="pres">
      <dgm:prSet presAssocID="{F77D0D43-1E86-4ED6-81A4-B482115F17CF}" presName="parTransThree" presStyleCnt="0"/>
      <dgm:spPr/>
      <dgm:t>
        <a:bodyPr/>
        <a:lstStyle/>
        <a:p>
          <a:endParaRPr lang="en-US"/>
        </a:p>
      </dgm:t>
    </dgm:pt>
    <dgm:pt modelId="{0A2D6E39-6E70-40ED-93B4-DCCF2D12CE06}" type="pres">
      <dgm:prSet presAssocID="{F77D0D43-1E86-4ED6-81A4-B482115F17CF}" presName="horzThree" presStyleCnt="0"/>
      <dgm:spPr/>
      <dgm:t>
        <a:bodyPr/>
        <a:lstStyle/>
        <a:p>
          <a:endParaRPr lang="en-US"/>
        </a:p>
      </dgm:t>
    </dgm:pt>
    <dgm:pt modelId="{77493707-CFEE-43A2-961F-6AF5F36F8CAF}" type="pres">
      <dgm:prSet presAssocID="{E0D9EB2B-1718-41E1-A069-1ADEA5CFB4EB}" presName="vertFour" presStyleCnt="0">
        <dgm:presLayoutVars>
          <dgm:chPref val="3"/>
        </dgm:presLayoutVars>
      </dgm:prSet>
      <dgm:spPr/>
      <dgm:t>
        <a:bodyPr/>
        <a:lstStyle/>
        <a:p>
          <a:endParaRPr lang="en-US"/>
        </a:p>
      </dgm:t>
    </dgm:pt>
    <dgm:pt modelId="{8FCF4BC1-213B-419B-968B-D29724A2E78F}" type="pres">
      <dgm:prSet presAssocID="{E0D9EB2B-1718-41E1-A069-1ADEA5CFB4EB}" presName="txFour" presStyleLbl="node4" presStyleIdx="0" presStyleCnt="2">
        <dgm:presLayoutVars>
          <dgm:chPref val="3"/>
        </dgm:presLayoutVars>
      </dgm:prSet>
      <dgm:spPr/>
      <dgm:t>
        <a:bodyPr/>
        <a:lstStyle/>
        <a:p>
          <a:endParaRPr lang="en-US"/>
        </a:p>
      </dgm:t>
    </dgm:pt>
    <dgm:pt modelId="{459DB1B8-0112-4AC2-A657-8CE35100B087}" type="pres">
      <dgm:prSet presAssocID="{E0D9EB2B-1718-41E1-A069-1ADEA5CFB4EB}" presName="parTransFour" presStyleCnt="0"/>
      <dgm:spPr/>
      <dgm:t>
        <a:bodyPr/>
        <a:lstStyle/>
        <a:p>
          <a:endParaRPr lang="en-US"/>
        </a:p>
      </dgm:t>
    </dgm:pt>
    <dgm:pt modelId="{501835E8-E1A7-4CB1-A3AB-BBF575EBDE96}" type="pres">
      <dgm:prSet presAssocID="{E0D9EB2B-1718-41E1-A069-1ADEA5CFB4EB}" presName="horzFour" presStyleCnt="0"/>
      <dgm:spPr/>
      <dgm:t>
        <a:bodyPr/>
        <a:lstStyle/>
        <a:p>
          <a:endParaRPr lang="en-US"/>
        </a:p>
      </dgm:t>
    </dgm:pt>
    <dgm:pt modelId="{6B546E42-55BC-497B-8DB1-B734738F0D50}" type="pres">
      <dgm:prSet presAssocID="{D524D172-7562-4F5C-8E37-BA894585991D}" presName="vertFour" presStyleCnt="0">
        <dgm:presLayoutVars>
          <dgm:chPref val="3"/>
        </dgm:presLayoutVars>
      </dgm:prSet>
      <dgm:spPr/>
      <dgm:t>
        <a:bodyPr/>
        <a:lstStyle/>
        <a:p>
          <a:endParaRPr lang="en-US"/>
        </a:p>
      </dgm:t>
    </dgm:pt>
    <dgm:pt modelId="{CAEB6E99-E503-40E1-B77E-B0F53B37D102}" type="pres">
      <dgm:prSet presAssocID="{D524D172-7562-4F5C-8E37-BA894585991D}" presName="txFour" presStyleLbl="node4" presStyleIdx="1" presStyleCnt="2">
        <dgm:presLayoutVars>
          <dgm:chPref val="3"/>
        </dgm:presLayoutVars>
      </dgm:prSet>
      <dgm:spPr/>
      <dgm:t>
        <a:bodyPr/>
        <a:lstStyle/>
        <a:p>
          <a:endParaRPr lang="en-US"/>
        </a:p>
      </dgm:t>
    </dgm:pt>
    <dgm:pt modelId="{1509CDAE-C7A1-4BFB-9DDB-359B3DB514EB}" type="pres">
      <dgm:prSet presAssocID="{D524D172-7562-4F5C-8E37-BA894585991D}" presName="horzFour" presStyleCnt="0"/>
      <dgm:spPr/>
      <dgm:t>
        <a:bodyPr/>
        <a:lstStyle/>
        <a:p>
          <a:endParaRPr lang="en-US"/>
        </a:p>
      </dgm:t>
    </dgm:pt>
  </dgm:ptLst>
  <dgm:cxnLst>
    <dgm:cxn modelId="{E0D39D90-3C9B-4C4B-93E8-93B4467FA057}" srcId="{C7DD29AC-5CE4-447B-A26C-2291C465F3FC}" destId="{0C010441-29C9-4620-A773-3A49DB0DB886}" srcOrd="0" destOrd="0" parTransId="{6ECA68CD-93D4-4ACD-A9CA-15AE2FF2F637}" sibTransId="{350F048B-60EC-4189-9446-4F147424B4D6}"/>
    <dgm:cxn modelId="{193DA116-55C5-4CD3-A32F-323C891EFE6C}" srcId="{F77D0D43-1E86-4ED6-81A4-B482115F17CF}" destId="{E0D9EB2B-1718-41E1-A069-1ADEA5CFB4EB}" srcOrd="0" destOrd="0" parTransId="{666E639D-E80A-4807-9FE8-530F631B5AF4}" sibTransId="{FE8FC3E6-6BB6-42F7-AD38-A75CDE7ACB95}"/>
    <dgm:cxn modelId="{60C962FE-F42F-4BF2-B1C2-77FD4BF48805}" type="presOf" srcId="{E0D9EB2B-1718-41E1-A069-1ADEA5CFB4EB}" destId="{8FCF4BC1-213B-419B-968B-D29724A2E78F}" srcOrd="0" destOrd="0" presId="urn:microsoft.com/office/officeart/2005/8/layout/hierarchy4"/>
    <dgm:cxn modelId="{6089FF39-88CA-4349-98B8-DCE1C04DFA5B}" srcId="{0C010441-29C9-4620-A773-3A49DB0DB886}" destId="{F77D0D43-1E86-4ED6-81A4-B482115F17CF}" srcOrd="0" destOrd="0" parTransId="{61D5F24E-EB38-4F02-AA45-94AA0C781BE0}" sibTransId="{42FF82DA-48CC-4F73-ADFF-6F68EFC26E00}"/>
    <dgm:cxn modelId="{CC00CBCE-6917-460E-B9BA-015BC9E83240}" type="presOf" srcId="{3BECB86A-4C24-4180-8282-C78D952033D4}" destId="{8C44A8B0-7E4B-440E-A57F-E1C6B7C7BF4D}" srcOrd="0" destOrd="0" presId="urn:microsoft.com/office/officeart/2005/8/layout/hierarchy4"/>
    <dgm:cxn modelId="{04545B45-F248-4546-BC91-C86087392870}" type="presOf" srcId="{D524D172-7562-4F5C-8E37-BA894585991D}" destId="{CAEB6E99-E503-40E1-B77E-B0F53B37D102}" srcOrd="0" destOrd="0" presId="urn:microsoft.com/office/officeart/2005/8/layout/hierarchy4"/>
    <dgm:cxn modelId="{9A56AE8C-326E-4143-AFC1-A733B9897FE5}" type="presOf" srcId="{F77D0D43-1E86-4ED6-81A4-B482115F17CF}" destId="{11DA8F86-49FF-4F1B-A7D7-FA02B6426E92}" srcOrd="0" destOrd="0" presId="urn:microsoft.com/office/officeart/2005/8/layout/hierarchy4"/>
    <dgm:cxn modelId="{92C2E7BC-AEA7-494C-862F-AF1B06970846}" srcId="{E0D9EB2B-1718-41E1-A069-1ADEA5CFB4EB}" destId="{D524D172-7562-4F5C-8E37-BA894585991D}" srcOrd="0" destOrd="0" parTransId="{283CB9F2-7021-4288-9C28-DE1206449CE4}" sibTransId="{D68A6224-3A3D-40AE-9A75-AADD5C1F00B7}"/>
    <dgm:cxn modelId="{0B8F8112-5AC1-4D7E-B7B2-879A007DE6A7}" type="presOf" srcId="{0C010441-29C9-4620-A773-3A49DB0DB886}" destId="{5B5F7988-1C1C-46B4-8B8E-7552B7119F34}" srcOrd="0" destOrd="0" presId="urn:microsoft.com/office/officeart/2005/8/layout/hierarchy4"/>
    <dgm:cxn modelId="{CB5222EE-65F4-49BE-A5C5-8D403E5D7C01}" type="presOf" srcId="{C7DD29AC-5CE4-447B-A26C-2291C465F3FC}" destId="{7C67BC15-1E13-414C-AC0C-6BCF78857D1D}" srcOrd="0" destOrd="0" presId="urn:microsoft.com/office/officeart/2005/8/layout/hierarchy4"/>
    <dgm:cxn modelId="{CE6D5DBD-426A-4E59-8F40-1D5A42C4873E}" srcId="{3BECB86A-4C24-4180-8282-C78D952033D4}" destId="{C7DD29AC-5CE4-447B-A26C-2291C465F3FC}" srcOrd="0" destOrd="0" parTransId="{92289E47-2A85-4168-9F2B-1F749D7241C2}" sibTransId="{0E830C1C-FA94-426A-BB78-4654002CC5A3}"/>
    <dgm:cxn modelId="{C3BC397B-4137-422C-932D-100CD9EE013F}" type="presParOf" srcId="{8C44A8B0-7E4B-440E-A57F-E1C6B7C7BF4D}" destId="{C298213E-CB6D-42BC-93DF-53E8FBB614A4}" srcOrd="0" destOrd="0" presId="urn:microsoft.com/office/officeart/2005/8/layout/hierarchy4"/>
    <dgm:cxn modelId="{818A82FF-8C8D-4250-922A-2FE0721CB947}" type="presParOf" srcId="{C298213E-CB6D-42BC-93DF-53E8FBB614A4}" destId="{7C67BC15-1E13-414C-AC0C-6BCF78857D1D}" srcOrd="0" destOrd="0" presId="urn:microsoft.com/office/officeart/2005/8/layout/hierarchy4"/>
    <dgm:cxn modelId="{61D4083F-55ED-4F52-BB8D-077A0BCFC691}" type="presParOf" srcId="{C298213E-CB6D-42BC-93DF-53E8FBB614A4}" destId="{A8F7420F-53DE-4B20-9CB7-C612A059BA28}" srcOrd="1" destOrd="0" presId="urn:microsoft.com/office/officeart/2005/8/layout/hierarchy4"/>
    <dgm:cxn modelId="{C08C9032-B9A3-4D0F-97B9-51FFB23E6DE5}" type="presParOf" srcId="{C298213E-CB6D-42BC-93DF-53E8FBB614A4}" destId="{4AB2CC9F-2FB5-4291-ADF8-05D83DC97F06}" srcOrd="2" destOrd="0" presId="urn:microsoft.com/office/officeart/2005/8/layout/hierarchy4"/>
    <dgm:cxn modelId="{A7994E07-74E4-4F64-BD4F-08BB82C48CE3}" type="presParOf" srcId="{4AB2CC9F-2FB5-4291-ADF8-05D83DC97F06}" destId="{1954C4A8-32AA-4EAE-96F8-3B9B81EE1882}" srcOrd="0" destOrd="0" presId="urn:microsoft.com/office/officeart/2005/8/layout/hierarchy4"/>
    <dgm:cxn modelId="{CDAF8384-A039-4207-872A-31AC8C5D994D}" type="presParOf" srcId="{1954C4A8-32AA-4EAE-96F8-3B9B81EE1882}" destId="{5B5F7988-1C1C-46B4-8B8E-7552B7119F34}" srcOrd="0" destOrd="0" presId="urn:microsoft.com/office/officeart/2005/8/layout/hierarchy4"/>
    <dgm:cxn modelId="{DE84A70C-8FA9-4E03-AF17-AECC6CA8AA0B}" type="presParOf" srcId="{1954C4A8-32AA-4EAE-96F8-3B9B81EE1882}" destId="{E2E3A2E8-1B8E-44E2-8613-4F9A49BE50A5}" srcOrd="1" destOrd="0" presId="urn:microsoft.com/office/officeart/2005/8/layout/hierarchy4"/>
    <dgm:cxn modelId="{8BC3D1DE-5538-4A37-8FC9-BA72BCE5D3A5}" type="presParOf" srcId="{1954C4A8-32AA-4EAE-96F8-3B9B81EE1882}" destId="{ECF9236F-986F-48F6-AEEB-18A43C38250E}" srcOrd="2" destOrd="0" presId="urn:microsoft.com/office/officeart/2005/8/layout/hierarchy4"/>
    <dgm:cxn modelId="{DE2441F0-590A-4682-A15D-C40731C29764}" type="presParOf" srcId="{ECF9236F-986F-48F6-AEEB-18A43C38250E}" destId="{9223CBE8-F402-4CE5-A8E5-53F89DD3390B}" srcOrd="0" destOrd="0" presId="urn:microsoft.com/office/officeart/2005/8/layout/hierarchy4"/>
    <dgm:cxn modelId="{F5D7047F-62A6-4917-A66D-3A73C23E0E93}" type="presParOf" srcId="{9223CBE8-F402-4CE5-A8E5-53F89DD3390B}" destId="{11DA8F86-49FF-4F1B-A7D7-FA02B6426E92}" srcOrd="0" destOrd="0" presId="urn:microsoft.com/office/officeart/2005/8/layout/hierarchy4"/>
    <dgm:cxn modelId="{2C0686FA-4AA1-4B95-A549-6922E2163841}" type="presParOf" srcId="{9223CBE8-F402-4CE5-A8E5-53F89DD3390B}" destId="{4ED737F2-6CD2-4C84-AECC-45D6BB41F4F9}" srcOrd="1" destOrd="0" presId="urn:microsoft.com/office/officeart/2005/8/layout/hierarchy4"/>
    <dgm:cxn modelId="{7C3EFEFB-3CE1-4AAC-B3F8-7A7218BBF097}" type="presParOf" srcId="{9223CBE8-F402-4CE5-A8E5-53F89DD3390B}" destId="{0A2D6E39-6E70-40ED-93B4-DCCF2D12CE06}" srcOrd="2" destOrd="0" presId="urn:microsoft.com/office/officeart/2005/8/layout/hierarchy4"/>
    <dgm:cxn modelId="{D0EBEAC3-1310-4613-B736-65BAFA668C2D}" type="presParOf" srcId="{0A2D6E39-6E70-40ED-93B4-DCCF2D12CE06}" destId="{77493707-CFEE-43A2-961F-6AF5F36F8CAF}" srcOrd="0" destOrd="0" presId="urn:microsoft.com/office/officeart/2005/8/layout/hierarchy4"/>
    <dgm:cxn modelId="{09EF2145-E005-416A-97A5-12A520260E4A}" type="presParOf" srcId="{77493707-CFEE-43A2-961F-6AF5F36F8CAF}" destId="{8FCF4BC1-213B-419B-968B-D29724A2E78F}" srcOrd="0" destOrd="0" presId="urn:microsoft.com/office/officeart/2005/8/layout/hierarchy4"/>
    <dgm:cxn modelId="{64225501-B35E-4B61-8C72-68B972454C77}" type="presParOf" srcId="{77493707-CFEE-43A2-961F-6AF5F36F8CAF}" destId="{459DB1B8-0112-4AC2-A657-8CE35100B087}" srcOrd="1" destOrd="0" presId="urn:microsoft.com/office/officeart/2005/8/layout/hierarchy4"/>
    <dgm:cxn modelId="{DAF3146E-B64C-414E-B964-2487BFD8255E}" type="presParOf" srcId="{77493707-CFEE-43A2-961F-6AF5F36F8CAF}" destId="{501835E8-E1A7-4CB1-A3AB-BBF575EBDE96}" srcOrd="2" destOrd="0" presId="urn:microsoft.com/office/officeart/2005/8/layout/hierarchy4"/>
    <dgm:cxn modelId="{D11E04DE-4B1A-45D0-9862-84AF84CD1BB2}" type="presParOf" srcId="{501835E8-E1A7-4CB1-A3AB-BBF575EBDE96}" destId="{6B546E42-55BC-497B-8DB1-B734738F0D50}" srcOrd="0" destOrd="0" presId="urn:microsoft.com/office/officeart/2005/8/layout/hierarchy4"/>
    <dgm:cxn modelId="{74715894-836F-46F0-A8CC-2A8206D68CDF}" type="presParOf" srcId="{6B546E42-55BC-497B-8DB1-B734738F0D50}" destId="{CAEB6E99-E503-40E1-B77E-B0F53B37D102}" srcOrd="0" destOrd="0" presId="urn:microsoft.com/office/officeart/2005/8/layout/hierarchy4"/>
    <dgm:cxn modelId="{D602FDDA-FC94-43CD-B797-3694B1AE836D}" type="presParOf" srcId="{6B546E42-55BC-497B-8DB1-B734738F0D50}" destId="{1509CDAE-C7A1-4BFB-9DDB-359B3DB514E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8C80751A-E9DE-4519-A4A7-A7B8676BA31D}" type="presOf" srcId="{DFF36E85-7899-4229-AD25-BA88AEE01204}" destId="{7F9D3B34-3D14-42B8-9756-D1C4D9386444}" srcOrd="1" destOrd="0" presId="urn:microsoft.com/office/officeart/2005/8/layout/orgChart1"/>
    <dgm:cxn modelId="{47CFCE27-CAA6-40D8-A642-C3B7B1A42AED}" srcId="{BDBF065B-A4FD-493B-8DF1-B66893751E7A}" destId="{DFF36E85-7899-4229-AD25-BA88AEE01204}" srcOrd="0" destOrd="0" parTransId="{5F2F29E4-E49A-4EF4-93D7-5F5038F43FD8}" sibTransId="{AE1D874F-D391-4C60-9A44-A97AE2322068}"/>
    <dgm:cxn modelId="{4B3D2C29-C02E-4139-9BA9-E22BE0126A33}" type="presOf" srcId="{BDBF065B-A4FD-493B-8DF1-B66893751E7A}" destId="{2CBFC246-A331-424C-8C8F-018A213C462A}" srcOrd="0" destOrd="0" presId="urn:microsoft.com/office/officeart/2005/8/layout/orgChart1"/>
    <dgm:cxn modelId="{4EE64DD6-81F3-468E-9CA6-1E73F5E92831}" srcId="{DFF36E85-7899-4229-AD25-BA88AEE01204}" destId="{2DD38E11-0458-475F-BC3E-208EE04E15DA}" srcOrd="0" destOrd="0" parTransId="{C3656827-C875-4AFD-959E-6A0C16E9D68C}" sibTransId="{DF1D24A5-C763-414D-A2CD-E0B5C105D5D9}"/>
    <dgm:cxn modelId="{022136A8-CA33-4ADF-85D1-2FB289FACFD8}" srcId="{DFF36E85-7899-4229-AD25-BA88AEE01204}" destId="{8F1815C6-C303-416B-A2E7-811CA926C5EC}" srcOrd="1" destOrd="0" parTransId="{8416F79F-1A15-461A-BFAD-0FF71EFF4B78}" sibTransId="{1D25563D-EC77-4706-B297-B231ED0ADE5E}"/>
    <dgm:cxn modelId="{7C862CB1-5C7E-4759-888F-1BFFC47EE394}" type="presOf" srcId="{2B9D80FF-0112-41CB-930B-809BB3428476}" destId="{E9793217-5274-453C-963E-8D02820A0CD5}" srcOrd="0" destOrd="0" presId="urn:microsoft.com/office/officeart/2005/8/layout/orgChart1"/>
    <dgm:cxn modelId="{493D4B74-8B32-49E7-99E4-836C60BF405A}" type="presOf" srcId="{5C599257-04E4-428D-A660-3AD1B61B9F13}" destId="{B0BC6B4B-9CE0-4F84-A893-F0BB8A31115E}" srcOrd="0" destOrd="0" presId="urn:microsoft.com/office/officeart/2005/8/layout/orgChart1"/>
    <dgm:cxn modelId="{415B7AAF-4920-435B-9DB6-FD7009739920}" type="presOf" srcId="{2DD38E11-0458-475F-BC3E-208EE04E15DA}" destId="{3BAA06DD-F903-40FF-8BDF-CB3A2393D335}" srcOrd="1" destOrd="0" presId="urn:microsoft.com/office/officeart/2005/8/layout/orgChart1"/>
    <dgm:cxn modelId="{EF740512-42E6-4046-A345-3385F281ECE8}" type="presOf" srcId="{8416F79F-1A15-461A-BFAD-0FF71EFF4B78}" destId="{BCE4CE57-1E1C-4099-8003-85572CB309BA}" srcOrd="0" destOrd="0" presId="urn:microsoft.com/office/officeart/2005/8/layout/orgChart1"/>
    <dgm:cxn modelId="{BFE762A7-2BEC-4871-A2D7-DA4D6294832A}" type="presOf" srcId="{2DD38E11-0458-475F-BC3E-208EE04E15DA}" destId="{C9236876-A9C4-4627-B294-87ADAB8CB931}" srcOrd="0"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0E8C7F5E-C7D8-421A-A81D-42DF44B82861}" type="presOf" srcId="{472A19D0-0084-4DB4-9EA6-A4E084F20F9C}" destId="{5442FFF4-47BA-496C-87E8-3294DF2B35E1}" srcOrd="0" destOrd="0" presId="urn:microsoft.com/office/officeart/2005/8/layout/orgChart1"/>
    <dgm:cxn modelId="{99FD1E37-80C9-4371-B931-B19AF7FC989F}" type="presOf" srcId="{5C599257-04E4-428D-A660-3AD1B61B9F13}" destId="{17E8B364-4254-432B-9C83-AE889A73F586}" srcOrd="1" destOrd="0" presId="urn:microsoft.com/office/officeart/2005/8/layout/orgChart1"/>
    <dgm:cxn modelId="{F94ADBB3-427D-4EBA-AA6B-0C75E26490B5}" type="presOf" srcId="{8F1815C6-C303-416B-A2E7-811CA926C5EC}" destId="{D85DFEB0-E2E1-4DF6-A650-E96BEAB13966}" srcOrd="0" destOrd="0" presId="urn:microsoft.com/office/officeart/2005/8/layout/orgChart1"/>
    <dgm:cxn modelId="{EB3FB186-0141-4481-900F-21271C903457}" type="presOf" srcId="{8F1815C6-C303-416B-A2E7-811CA926C5EC}" destId="{E4A34DEA-39EC-450D-A730-864D3FBFD391}" srcOrd="1" destOrd="0" presId="urn:microsoft.com/office/officeart/2005/8/layout/orgChart1"/>
    <dgm:cxn modelId="{CE2078AC-444D-4369-A4E5-55043A5887DB}" type="presOf" srcId="{DFF36E85-7899-4229-AD25-BA88AEE01204}" destId="{02971D51-2C16-48D5-8724-03480C47BED8}" srcOrd="0" destOrd="0" presId="urn:microsoft.com/office/officeart/2005/8/layout/orgChart1"/>
    <dgm:cxn modelId="{E7528667-DFE4-47AC-B0B8-4E2D9D0C446C}" type="presOf" srcId="{C3656827-C875-4AFD-959E-6A0C16E9D68C}" destId="{B1B9B973-8647-42FB-BE23-64E21F628D34}" srcOrd="0" destOrd="0" presId="urn:microsoft.com/office/officeart/2005/8/layout/orgChart1"/>
    <dgm:cxn modelId="{29B752D7-9C7B-40CE-AD77-57650483A8CB}" srcId="{DFF36E85-7899-4229-AD25-BA88AEE01204}" destId="{5C599257-04E4-428D-A660-3AD1B61B9F13}" srcOrd="3" destOrd="0" parTransId="{2B9D80FF-0112-41CB-930B-809BB3428476}" sibTransId="{67E55533-F8AF-48BE-AB08-D8245258E2E8}"/>
    <dgm:cxn modelId="{EF3E3DDE-E01E-4965-836B-584DC0496256}" type="presOf" srcId="{472A19D0-0084-4DB4-9EA6-A4E084F20F9C}" destId="{5D8FB73D-1AD5-4785-882C-6D45FD0A74DB}" srcOrd="1" destOrd="0" presId="urn:microsoft.com/office/officeart/2005/8/layout/orgChart1"/>
    <dgm:cxn modelId="{5700D9AF-55F1-4BE4-B429-E8521B60BDF1}" type="presOf" srcId="{73B9B293-56CD-40DB-BF11-CEB2FDADA205}" destId="{6A43AFF8-9C15-4CB1-AC97-39124D228F49}" srcOrd="0" destOrd="0" presId="urn:microsoft.com/office/officeart/2005/8/layout/orgChart1"/>
    <dgm:cxn modelId="{2F84BA47-80D4-4B12-8D57-C9AFBDEBAAD8}" type="presParOf" srcId="{2CBFC246-A331-424C-8C8F-018A213C462A}" destId="{0383FB93-017A-4346-AB69-6DE850843183}" srcOrd="0" destOrd="0" presId="urn:microsoft.com/office/officeart/2005/8/layout/orgChart1"/>
    <dgm:cxn modelId="{8EC5B7B7-8014-4F10-A10B-6813954F474B}" type="presParOf" srcId="{0383FB93-017A-4346-AB69-6DE850843183}" destId="{9FF4A2B8-1DA5-46B7-A091-ED490D964C53}" srcOrd="0" destOrd="0" presId="urn:microsoft.com/office/officeart/2005/8/layout/orgChart1"/>
    <dgm:cxn modelId="{942FE648-3D00-4019-8E85-F46E1180D928}" type="presParOf" srcId="{9FF4A2B8-1DA5-46B7-A091-ED490D964C53}" destId="{02971D51-2C16-48D5-8724-03480C47BED8}" srcOrd="0" destOrd="0" presId="urn:microsoft.com/office/officeart/2005/8/layout/orgChart1"/>
    <dgm:cxn modelId="{540FEE6E-D19A-466B-9B03-589378AD5B8A}" type="presParOf" srcId="{9FF4A2B8-1DA5-46B7-A091-ED490D964C53}" destId="{7F9D3B34-3D14-42B8-9756-D1C4D9386444}" srcOrd="1" destOrd="0" presId="urn:microsoft.com/office/officeart/2005/8/layout/orgChart1"/>
    <dgm:cxn modelId="{FA241F00-AC71-4068-B852-23D98EA762B5}" type="presParOf" srcId="{0383FB93-017A-4346-AB69-6DE850843183}" destId="{2F6576E9-818E-4DEE-B864-1FBD3843622E}" srcOrd="1" destOrd="0" presId="urn:microsoft.com/office/officeart/2005/8/layout/orgChart1"/>
    <dgm:cxn modelId="{1FC4CFAF-8DB4-48E4-8F48-B8F37EBAF9CC}" type="presParOf" srcId="{2F6576E9-818E-4DEE-B864-1FBD3843622E}" destId="{BCE4CE57-1E1C-4099-8003-85572CB309BA}" srcOrd="0" destOrd="0" presId="urn:microsoft.com/office/officeart/2005/8/layout/orgChart1"/>
    <dgm:cxn modelId="{E12FEDA2-1F16-4510-85F1-E8D5F0AD76A2}" type="presParOf" srcId="{2F6576E9-818E-4DEE-B864-1FBD3843622E}" destId="{928BA56F-C36D-4CD9-AF1B-430F90354121}" srcOrd="1" destOrd="0" presId="urn:microsoft.com/office/officeart/2005/8/layout/orgChart1"/>
    <dgm:cxn modelId="{6B6FAA28-A73D-4208-A229-D9A95C95922F}" type="presParOf" srcId="{928BA56F-C36D-4CD9-AF1B-430F90354121}" destId="{2E52A6CE-EEF4-4A65-AB6A-EB8D4937F02D}" srcOrd="0" destOrd="0" presId="urn:microsoft.com/office/officeart/2005/8/layout/orgChart1"/>
    <dgm:cxn modelId="{726A6A4C-1E19-4A03-8BB8-B5B92D86CC16}" type="presParOf" srcId="{2E52A6CE-EEF4-4A65-AB6A-EB8D4937F02D}" destId="{D85DFEB0-E2E1-4DF6-A650-E96BEAB13966}" srcOrd="0" destOrd="0" presId="urn:microsoft.com/office/officeart/2005/8/layout/orgChart1"/>
    <dgm:cxn modelId="{4860015B-D0FB-4E07-87D2-31670852E845}" type="presParOf" srcId="{2E52A6CE-EEF4-4A65-AB6A-EB8D4937F02D}" destId="{E4A34DEA-39EC-450D-A730-864D3FBFD391}" srcOrd="1" destOrd="0" presId="urn:microsoft.com/office/officeart/2005/8/layout/orgChart1"/>
    <dgm:cxn modelId="{444B2748-DDC6-4B3D-96AF-C69912F1A77A}" type="presParOf" srcId="{928BA56F-C36D-4CD9-AF1B-430F90354121}" destId="{B0BA7A9C-E35A-4B78-BB97-E50F667F3A79}" srcOrd="1" destOrd="0" presId="urn:microsoft.com/office/officeart/2005/8/layout/orgChart1"/>
    <dgm:cxn modelId="{3E63BC67-CBB1-4854-956C-A4E9A492BF5D}" type="presParOf" srcId="{928BA56F-C36D-4CD9-AF1B-430F90354121}" destId="{2F3BC766-00DD-4992-905E-DDEA02F78AE6}" srcOrd="2" destOrd="0" presId="urn:microsoft.com/office/officeart/2005/8/layout/orgChart1"/>
    <dgm:cxn modelId="{8043580A-6FA0-4DF3-A4FA-C9B1127679A0}" type="presParOf" srcId="{2F6576E9-818E-4DEE-B864-1FBD3843622E}" destId="{6A43AFF8-9C15-4CB1-AC97-39124D228F49}" srcOrd="2" destOrd="0" presId="urn:microsoft.com/office/officeart/2005/8/layout/orgChart1"/>
    <dgm:cxn modelId="{48F19055-C845-4FDE-91C9-4F714E9AD682}" type="presParOf" srcId="{2F6576E9-818E-4DEE-B864-1FBD3843622E}" destId="{0CD96039-2780-42DD-B68F-E51562BE766B}" srcOrd="3" destOrd="0" presId="urn:microsoft.com/office/officeart/2005/8/layout/orgChart1"/>
    <dgm:cxn modelId="{C6CA88FA-413F-4BF5-93A4-07D3C8DBE0E9}" type="presParOf" srcId="{0CD96039-2780-42DD-B68F-E51562BE766B}" destId="{54AC11AA-8FCA-41FE-88BC-5EBA4000ED63}" srcOrd="0" destOrd="0" presId="urn:microsoft.com/office/officeart/2005/8/layout/orgChart1"/>
    <dgm:cxn modelId="{7BC1171C-E14C-4979-A44C-4D2F61DC1C26}" type="presParOf" srcId="{54AC11AA-8FCA-41FE-88BC-5EBA4000ED63}" destId="{5442FFF4-47BA-496C-87E8-3294DF2B35E1}" srcOrd="0" destOrd="0" presId="urn:microsoft.com/office/officeart/2005/8/layout/orgChart1"/>
    <dgm:cxn modelId="{89EF53B9-6D61-42FD-9D59-2B0D0C1724DD}" type="presParOf" srcId="{54AC11AA-8FCA-41FE-88BC-5EBA4000ED63}" destId="{5D8FB73D-1AD5-4785-882C-6D45FD0A74DB}" srcOrd="1" destOrd="0" presId="urn:microsoft.com/office/officeart/2005/8/layout/orgChart1"/>
    <dgm:cxn modelId="{0F8F7559-208B-4699-85E3-03FC8C93DA1B}" type="presParOf" srcId="{0CD96039-2780-42DD-B68F-E51562BE766B}" destId="{982131D3-5E69-4D1D-81DD-4D61B296AECC}" srcOrd="1" destOrd="0" presId="urn:microsoft.com/office/officeart/2005/8/layout/orgChart1"/>
    <dgm:cxn modelId="{CC1C5A66-7F59-4DC3-8546-6A8EBAEC6F1D}" type="presParOf" srcId="{0CD96039-2780-42DD-B68F-E51562BE766B}" destId="{3ACD5A12-FAA2-4DF5-83DE-5871858EBDA0}" srcOrd="2" destOrd="0" presId="urn:microsoft.com/office/officeart/2005/8/layout/orgChart1"/>
    <dgm:cxn modelId="{1258BDB5-ABEB-4EA6-A17D-D602A5BFDA76}" type="presParOf" srcId="{2F6576E9-818E-4DEE-B864-1FBD3843622E}" destId="{E9793217-5274-453C-963E-8D02820A0CD5}" srcOrd="4" destOrd="0" presId="urn:microsoft.com/office/officeart/2005/8/layout/orgChart1"/>
    <dgm:cxn modelId="{F53CB434-6055-4BB1-8E4B-CD2500BD4EDC}" type="presParOf" srcId="{2F6576E9-818E-4DEE-B864-1FBD3843622E}" destId="{426081BB-92DE-49C4-B49A-DDA94AF7D7C8}" srcOrd="5" destOrd="0" presId="urn:microsoft.com/office/officeart/2005/8/layout/orgChart1"/>
    <dgm:cxn modelId="{58A36B7F-6FAF-4BBC-BF54-9B276564868F}" type="presParOf" srcId="{426081BB-92DE-49C4-B49A-DDA94AF7D7C8}" destId="{CB0618E7-264F-4B7F-84F1-7E0E1A045986}" srcOrd="0" destOrd="0" presId="urn:microsoft.com/office/officeart/2005/8/layout/orgChart1"/>
    <dgm:cxn modelId="{6F03710A-5E7E-41B3-BBBC-B70E6C1B6961}" type="presParOf" srcId="{CB0618E7-264F-4B7F-84F1-7E0E1A045986}" destId="{B0BC6B4B-9CE0-4F84-A893-F0BB8A31115E}" srcOrd="0" destOrd="0" presId="urn:microsoft.com/office/officeart/2005/8/layout/orgChart1"/>
    <dgm:cxn modelId="{E5167352-C118-4258-88F5-F88595C5E9D8}" type="presParOf" srcId="{CB0618E7-264F-4B7F-84F1-7E0E1A045986}" destId="{17E8B364-4254-432B-9C83-AE889A73F586}" srcOrd="1" destOrd="0" presId="urn:microsoft.com/office/officeart/2005/8/layout/orgChart1"/>
    <dgm:cxn modelId="{806B7B53-A583-4F5C-A76D-C2EC1A375075}" type="presParOf" srcId="{426081BB-92DE-49C4-B49A-DDA94AF7D7C8}" destId="{1B8B8384-0BEA-4656-A7F6-C4F7BDD18532}" srcOrd="1" destOrd="0" presId="urn:microsoft.com/office/officeart/2005/8/layout/orgChart1"/>
    <dgm:cxn modelId="{691FA1D4-5AB8-4E79-AFDB-A62A82D2EEFC}" type="presParOf" srcId="{426081BB-92DE-49C4-B49A-DDA94AF7D7C8}" destId="{10882033-2842-4992-B236-6EAB242782B1}" srcOrd="2" destOrd="0" presId="urn:microsoft.com/office/officeart/2005/8/layout/orgChart1"/>
    <dgm:cxn modelId="{7EA57FA7-6C7F-4DA2-9166-6C4AB1CF11BE}" type="presParOf" srcId="{0383FB93-017A-4346-AB69-6DE850843183}" destId="{325CBB7C-E73A-4F22-9E11-178E84C4CE4A}" srcOrd="2" destOrd="0" presId="urn:microsoft.com/office/officeart/2005/8/layout/orgChart1"/>
    <dgm:cxn modelId="{4337687C-6AEC-4917-80BA-FD86A05F82C6}" type="presParOf" srcId="{325CBB7C-E73A-4F22-9E11-178E84C4CE4A}" destId="{B1B9B973-8647-42FB-BE23-64E21F628D34}" srcOrd="0" destOrd="0" presId="urn:microsoft.com/office/officeart/2005/8/layout/orgChart1"/>
    <dgm:cxn modelId="{C48B2417-9EDA-435E-9B31-D7D478B07DD7}" type="presParOf" srcId="{325CBB7C-E73A-4F22-9E11-178E84C4CE4A}" destId="{D6059E18-5E2F-4416-94D2-685617507420}" srcOrd="1" destOrd="0" presId="urn:microsoft.com/office/officeart/2005/8/layout/orgChart1"/>
    <dgm:cxn modelId="{E39E4529-6F8B-4B88-A7EF-016F77E6BF75}" type="presParOf" srcId="{D6059E18-5E2F-4416-94D2-685617507420}" destId="{5FF893A1-91E6-43EA-ADD2-1FDA4345B660}" srcOrd="0" destOrd="0" presId="urn:microsoft.com/office/officeart/2005/8/layout/orgChart1"/>
    <dgm:cxn modelId="{20B58E66-91B9-430E-9009-29F54CF4717E}" type="presParOf" srcId="{5FF893A1-91E6-43EA-ADD2-1FDA4345B660}" destId="{C9236876-A9C4-4627-B294-87ADAB8CB931}" srcOrd="0" destOrd="0" presId="urn:microsoft.com/office/officeart/2005/8/layout/orgChart1"/>
    <dgm:cxn modelId="{530C0967-7B9F-46AE-9317-5E9341162082}" type="presParOf" srcId="{5FF893A1-91E6-43EA-ADD2-1FDA4345B660}" destId="{3BAA06DD-F903-40FF-8BDF-CB3A2393D335}" srcOrd="1" destOrd="0" presId="urn:microsoft.com/office/officeart/2005/8/layout/orgChart1"/>
    <dgm:cxn modelId="{F56D153D-90BA-4B34-9ECF-9BC1670C53FD}" type="presParOf" srcId="{D6059E18-5E2F-4416-94D2-685617507420}" destId="{A42D6438-71ED-48BC-AAE8-08B79526BD7B}" srcOrd="1" destOrd="0" presId="urn:microsoft.com/office/officeart/2005/8/layout/orgChart1"/>
    <dgm:cxn modelId="{C862860C-5689-4955-BFE0-E65EBF01CABE}"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9C906570-ABF5-4201-97BE-1AFD884AD078}" type="presOf" srcId="{8416F79F-1A15-461A-BFAD-0FF71EFF4B78}" destId="{BCE4CE57-1E1C-4099-8003-85572CB309BA}" srcOrd="0" destOrd="0" presId="urn:microsoft.com/office/officeart/2005/8/layout/orgChart1"/>
    <dgm:cxn modelId="{FA906E9A-5565-4198-BF73-36663F48D86A}" type="presOf" srcId="{DFF36E85-7899-4229-AD25-BA88AEE01204}" destId="{7F9D3B34-3D14-42B8-9756-D1C4D9386444}" srcOrd="1"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2F674CC9-6425-40C1-A9FE-9C1348015500}" type="presOf" srcId="{DFF36E85-7899-4229-AD25-BA88AEE01204}" destId="{02971D51-2C16-48D5-8724-03480C47BED8}" srcOrd="0" destOrd="0" presId="urn:microsoft.com/office/officeart/2005/8/layout/orgChart1"/>
    <dgm:cxn modelId="{6549E082-1CF3-4AEE-9771-BEECE6EF39C5}" type="presOf" srcId="{2DD38E11-0458-475F-BC3E-208EE04E15DA}" destId="{C9236876-A9C4-4627-B294-87ADAB8CB931}" srcOrd="0" destOrd="0" presId="urn:microsoft.com/office/officeart/2005/8/layout/orgChart1"/>
    <dgm:cxn modelId="{2AE3E790-B386-431B-805B-397CCDCCC3D6}" type="presOf" srcId="{73B9B293-56CD-40DB-BF11-CEB2FDADA205}" destId="{6A43AFF8-9C15-4CB1-AC97-39124D228F49}" srcOrd="0" destOrd="0" presId="urn:microsoft.com/office/officeart/2005/8/layout/orgChart1"/>
    <dgm:cxn modelId="{9B134A0F-249E-4766-86C6-CFC62240F251}" type="presOf" srcId="{BDBF065B-A4FD-493B-8DF1-B66893751E7A}" destId="{2CBFC246-A331-424C-8C8F-018A213C462A}" srcOrd="0" destOrd="0" presId="urn:microsoft.com/office/officeart/2005/8/layout/orgChart1"/>
    <dgm:cxn modelId="{0BA35D08-EF79-49E5-A743-BC86D3892A14}" type="presOf" srcId="{5C599257-04E4-428D-A660-3AD1B61B9F13}" destId="{17E8B364-4254-432B-9C83-AE889A73F586}" srcOrd="1" destOrd="0" presId="urn:microsoft.com/office/officeart/2005/8/layout/orgChart1"/>
    <dgm:cxn modelId="{47CFCE27-CAA6-40D8-A642-C3B7B1A42AED}" srcId="{BDBF065B-A4FD-493B-8DF1-B66893751E7A}" destId="{DFF36E85-7899-4229-AD25-BA88AEE01204}" srcOrd="0" destOrd="0" parTransId="{5F2F29E4-E49A-4EF4-93D7-5F5038F43FD8}" sibTransId="{AE1D874F-D391-4C60-9A44-A97AE2322068}"/>
    <dgm:cxn modelId="{4EE64DD6-81F3-468E-9CA6-1E73F5E92831}" srcId="{DFF36E85-7899-4229-AD25-BA88AEE01204}" destId="{2DD38E11-0458-475F-BC3E-208EE04E15DA}" srcOrd="0" destOrd="0" parTransId="{C3656827-C875-4AFD-959E-6A0C16E9D68C}" sibTransId="{DF1D24A5-C763-414D-A2CD-E0B5C105D5D9}"/>
    <dgm:cxn modelId="{29B752D7-9C7B-40CE-AD77-57650483A8CB}" srcId="{DFF36E85-7899-4229-AD25-BA88AEE01204}" destId="{5C599257-04E4-428D-A660-3AD1B61B9F13}" srcOrd="3" destOrd="0" parTransId="{2B9D80FF-0112-41CB-930B-809BB3428476}" sibTransId="{67E55533-F8AF-48BE-AB08-D8245258E2E8}"/>
    <dgm:cxn modelId="{E96F4685-F3C4-4886-BD51-8E2CEBA4A24E}" type="presOf" srcId="{2B9D80FF-0112-41CB-930B-809BB3428476}" destId="{E9793217-5274-453C-963E-8D02820A0CD5}" srcOrd="0" destOrd="0" presId="urn:microsoft.com/office/officeart/2005/8/layout/orgChart1"/>
    <dgm:cxn modelId="{2ECAC69B-1F98-42C4-BFC6-FD1A347FBA3D}" type="presOf" srcId="{C3656827-C875-4AFD-959E-6A0C16E9D68C}" destId="{B1B9B973-8647-42FB-BE23-64E21F628D34}" srcOrd="0" destOrd="0" presId="urn:microsoft.com/office/officeart/2005/8/layout/orgChart1"/>
    <dgm:cxn modelId="{1AE954FB-7E06-46F6-B9B9-9F123FA9930A}" type="presOf" srcId="{8F1815C6-C303-416B-A2E7-811CA926C5EC}" destId="{D85DFEB0-E2E1-4DF6-A650-E96BEAB13966}" srcOrd="0" destOrd="0" presId="urn:microsoft.com/office/officeart/2005/8/layout/orgChart1"/>
    <dgm:cxn modelId="{0CD461CC-8CE0-42E4-A30B-C853D699091C}" type="presOf" srcId="{472A19D0-0084-4DB4-9EA6-A4E084F20F9C}" destId="{5442FFF4-47BA-496C-87E8-3294DF2B35E1}" srcOrd="0" destOrd="0" presId="urn:microsoft.com/office/officeart/2005/8/layout/orgChart1"/>
    <dgm:cxn modelId="{022136A8-CA33-4ADF-85D1-2FB289FACFD8}" srcId="{DFF36E85-7899-4229-AD25-BA88AEE01204}" destId="{8F1815C6-C303-416B-A2E7-811CA926C5EC}" srcOrd="1" destOrd="0" parTransId="{8416F79F-1A15-461A-BFAD-0FF71EFF4B78}" sibTransId="{1D25563D-EC77-4706-B297-B231ED0ADE5E}"/>
    <dgm:cxn modelId="{9B086E0B-6F69-49A7-A9E5-13DF66A0E5BE}" type="presOf" srcId="{5C599257-04E4-428D-A660-3AD1B61B9F13}" destId="{B0BC6B4B-9CE0-4F84-A893-F0BB8A31115E}" srcOrd="0" destOrd="0" presId="urn:microsoft.com/office/officeart/2005/8/layout/orgChart1"/>
    <dgm:cxn modelId="{37D61C98-33C9-4AC2-B147-25ADB2E0F2E9}" type="presOf" srcId="{2DD38E11-0458-475F-BC3E-208EE04E15DA}" destId="{3BAA06DD-F903-40FF-8BDF-CB3A2393D335}" srcOrd="1" destOrd="0" presId="urn:microsoft.com/office/officeart/2005/8/layout/orgChart1"/>
    <dgm:cxn modelId="{1B77C127-6B04-4D7C-8978-F14665A26C88}" type="presOf" srcId="{8F1815C6-C303-416B-A2E7-811CA926C5EC}" destId="{E4A34DEA-39EC-450D-A730-864D3FBFD391}" srcOrd="1" destOrd="0" presId="urn:microsoft.com/office/officeart/2005/8/layout/orgChart1"/>
    <dgm:cxn modelId="{71D2173E-137B-4ACD-BD81-201138726EE1}" type="presOf" srcId="{472A19D0-0084-4DB4-9EA6-A4E084F20F9C}" destId="{5D8FB73D-1AD5-4785-882C-6D45FD0A74DB}" srcOrd="1" destOrd="0" presId="urn:microsoft.com/office/officeart/2005/8/layout/orgChart1"/>
    <dgm:cxn modelId="{C104B3FB-3918-4022-9052-CEA951B928D6}" type="presParOf" srcId="{2CBFC246-A331-424C-8C8F-018A213C462A}" destId="{0383FB93-017A-4346-AB69-6DE850843183}" srcOrd="0" destOrd="0" presId="urn:microsoft.com/office/officeart/2005/8/layout/orgChart1"/>
    <dgm:cxn modelId="{56A1E2C5-2E44-4491-8E1B-CF61126186BD}" type="presParOf" srcId="{0383FB93-017A-4346-AB69-6DE850843183}" destId="{9FF4A2B8-1DA5-46B7-A091-ED490D964C53}" srcOrd="0" destOrd="0" presId="urn:microsoft.com/office/officeart/2005/8/layout/orgChart1"/>
    <dgm:cxn modelId="{0BE2A112-7D2B-41F9-B9D2-80A259B3A263}" type="presParOf" srcId="{9FF4A2B8-1DA5-46B7-A091-ED490D964C53}" destId="{02971D51-2C16-48D5-8724-03480C47BED8}" srcOrd="0" destOrd="0" presId="urn:microsoft.com/office/officeart/2005/8/layout/orgChart1"/>
    <dgm:cxn modelId="{80955490-5EB0-4AA7-B7EE-98EE537F02E3}" type="presParOf" srcId="{9FF4A2B8-1DA5-46B7-A091-ED490D964C53}" destId="{7F9D3B34-3D14-42B8-9756-D1C4D9386444}" srcOrd="1" destOrd="0" presId="urn:microsoft.com/office/officeart/2005/8/layout/orgChart1"/>
    <dgm:cxn modelId="{F8893E14-F0B5-412A-BD14-C72709F55DC1}" type="presParOf" srcId="{0383FB93-017A-4346-AB69-6DE850843183}" destId="{2F6576E9-818E-4DEE-B864-1FBD3843622E}" srcOrd="1" destOrd="0" presId="urn:microsoft.com/office/officeart/2005/8/layout/orgChart1"/>
    <dgm:cxn modelId="{33750743-ACAA-486C-B099-B65136A50568}" type="presParOf" srcId="{2F6576E9-818E-4DEE-B864-1FBD3843622E}" destId="{BCE4CE57-1E1C-4099-8003-85572CB309BA}" srcOrd="0" destOrd="0" presId="urn:microsoft.com/office/officeart/2005/8/layout/orgChart1"/>
    <dgm:cxn modelId="{8EA0AF66-E7E4-4560-B65F-2DCA132157C2}" type="presParOf" srcId="{2F6576E9-818E-4DEE-B864-1FBD3843622E}" destId="{928BA56F-C36D-4CD9-AF1B-430F90354121}" srcOrd="1" destOrd="0" presId="urn:microsoft.com/office/officeart/2005/8/layout/orgChart1"/>
    <dgm:cxn modelId="{065CF1BE-EB79-47C4-8C50-DE982F8C4E3D}" type="presParOf" srcId="{928BA56F-C36D-4CD9-AF1B-430F90354121}" destId="{2E52A6CE-EEF4-4A65-AB6A-EB8D4937F02D}" srcOrd="0" destOrd="0" presId="urn:microsoft.com/office/officeart/2005/8/layout/orgChart1"/>
    <dgm:cxn modelId="{16712D83-45EB-4DDC-84D1-06349CFD1238}" type="presParOf" srcId="{2E52A6CE-EEF4-4A65-AB6A-EB8D4937F02D}" destId="{D85DFEB0-E2E1-4DF6-A650-E96BEAB13966}" srcOrd="0" destOrd="0" presId="urn:microsoft.com/office/officeart/2005/8/layout/orgChart1"/>
    <dgm:cxn modelId="{3FF57F8E-3D01-4695-8F85-26A65828A134}" type="presParOf" srcId="{2E52A6CE-EEF4-4A65-AB6A-EB8D4937F02D}" destId="{E4A34DEA-39EC-450D-A730-864D3FBFD391}" srcOrd="1" destOrd="0" presId="urn:microsoft.com/office/officeart/2005/8/layout/orgChart1"/>
    <dgm:cxn modelId="{EB7D8854-AA0C-4E65-9DEF-054E8068FAE3}" type="presParOf" srcId="{928BA56F-C36D-4CD9-AF1B-430F90354121}" destId="{B0BA7A9C-E35A-4B78-BB97-E50F667F3A79}" srcOrd="1" destOrd="0" presId="urn:microsoft.com/office/officeart/2005/8/layout/orgChart1"/>
    <dgm:cxn modelId="{2FC6C013-0F33-4D71-A284-88F83BFA7691}" type="presParOf" srcId="{928BA56F-C36D-4CD9-AF1B-430F90354121}" destId="{2F3BC766-00DD-4992-905E-DDEA02F78AE6}" srcOrd="2" destOrd="0" presId="urn:microsoft.com/office/officeart/2005/8/layout/orgChart1"/>
    <dgm:cxn modelId="{A01DCE4C-DE26-4A08-8F47-AC10FA7B4A8D}" type="presParOf" srcId="{2F6576E9-818E-4DEE-B864-1FBD3843622E}" destId="{6A43AFF8-9C15-4CB1-AC97-39124D228F49}" srcOrd="2" destOrd="0" presId="urn:microsoft.com/office/officeart/2005/8/layout/orgChart1"/>
    <dgm:cxn modelId="{F1116039-55FD-4781-90DD-F5316596F664}" type="presParOf" srcId="{2F6576E9-818E-4DEE-B864-1FBD3843622E}" destId="{0CD96039-2780-42DD-B68F-E51562BE766B}" srcOrd="3" destOrd="0" presId="urn:microsoft.com/office/officeart/2005/8/layout/orgChart1"/>
    <dgm:cxn modelId="{2596877C-A378-4699-8586-DD707C7375DA}" type="presParOf" srcId="{0CD96039-2780-42DD-B68F-E51562BE766B}" destId="{54AC11AA-8FCA-41FE-88BC-5EBA4000ED63}" srcOrd="0" destOrd="0" presId="urn:microsoft.com/office/officeart/2005/8/layout/orgChart1"/>
    <dgm:cxn modelId="{F67F454E-DE4A-4063-84BD-B7F62DE2D818}" type="presParOf" srcId="{54AC11AA-8FCA-41FE-88BC-5EBA4000ED63}" destId="{5442FFF4-47BA-496C-87E8-3294DF2B35E1}" srcOrd="0" destOrd="0" presId="urn:microsoft.com/office/officeart/2005/8/layout/orgChart1"/>
    <dgm:cxn modelId="{D59C5D07-EF0F-4550-8343-67B306E232EC}" type="presParOf" srcId="{54AC11AA-8FCA-41FE-88BC-5EBA4000ED63}" destId="{5D8FB73D-1AD5-4785-882C-6D45FD0A74DB}" srcOrd="1" destOrd="0" presId="urn:microsoft.com/office/officeart/2005/8/layout/orgChart1"/>
    <dgm:cxn modelId="{C608DAC5-A770-455A-9782-0AA93250E8F9}" type="presParOf" srcId="{0CD96039-2780-42DD-B68F-E51562BE766B}" destId="{982131D3-5E69-4D1D-81DD-4D61B296AECC}" srcOrd="1" destOrd="0" presId="urn:microsoft.com/office/officeart/2005/8/layout/orgChart1"/>
    <dgm:cxn modelId="{86B1088F-F1F3-4F0A-AB9D-C6AC92E42246}" type="presParOf" srcId="{0CD96039-2780-42DD-B68F-E51562BE766B}" destId="{3ACD5A12-FAA2-4DF5-83DE-5871858EBDA0}" srcOrd="2" destOrd="0" presId="urn:microsoft.com/office/officeart/2005/8/layout/orgChart1"/>
    <dgm:cxn modelId="{2531843E-C538-4244-BCF7-532B09FD9C5D}" type="presParOf" srcId="{2F6576E9-818E-4DEE-B864-1FBD3843622E}" destId="{E9793217-5274-453C-963E-8D02820A0CD5}" srcOrd="4" destOrd="0" presId="urn:microsoft.com/office/officeart/2005/8/layout/orgChart1"/>
    <dgm:cxn modelId="{63AEEB1F-6F9F-45EB-9040-158EFC570D0C}" type="presParOf" srcId="{2F6576E9-818E-4DEE-B864-1FBD3843622E}" destId="{426081BB-92DE-49C4-B49A-DDA94AF7D7C8}" srcOrd="5" destOrd="0" presId="urn:microsoft.com/office/officeart/2005/8/layout/orgChart1"/>
    <dgm:cxn modelId="{86CEB62D-F9E5-4567-B8A2-EEA94D6EDFA9}" type="presParOf" srcId="{426081BB-92DE-49C4-B49A-DDA94AF7D7C8}" destId="{CB0618E7-264F-4B7F-84F1-7E0E1A045986}" srcOrd="0" destOrd="0" presId="urn:microsoft.com/office/officeart/2005/8/layout/orgChart1"/>
    <dgm:cxn modelId="{78BB3E7A-119F-47D1-802F-927C5A665A7D}" type="presParOf" srcId="{CB0618E7-264F-4B7F-84F1-7E0E1A045986}" destId="{B0BC6B4B-9CE0-4F84-A893-F0BB8A31115E}" srcOrd="0" destOrd="0" presId="urn:microsoft.com/office/officeart/2005/8/layout/orgChart1"/>
    <dgm:cxn modelId="{8F1B726A-EA5D-4DBF-9AD7-43BB8C5C58C9}" type="presParOf" srcId="{CB0618E7-264F-4B7F-84F1-7E0E1A045986}" destId="{17E8B364-4254-432B-9C83-AE889A73F586}" srcOrd="1" destOrd="0" presId="urn:microsoft.com/office/officeart/2005/8/layout/orgChart1"/>
    <dgm:cxn modelId="{00060ABD-1115-4FD3-8C26-E848079A2F8E}" type="presParOf" srcId="{426081BB-92DE-49C4-B49A-DDA94AF7D7C8}" destId="{1B8B8384-0BEA-4656-A7F6-C4F7BDD18532}" srcOrd="1" destOrd="0" presId="urn:microsoft.com/office/officeart/2005/8/layout/orgChart1"/>
    <dgm:cxn modelId="{95E10BC0-0613-4EC4-B384-35AAC6D13C01}" type="presParOf" srcId="{426081BB-92DE-49C4-B49A-DDA94AF7D7C8}" destId="{10882033-2842-4992-B236-6EAB242782B1}" srcOrd="2" destOrd="0" presId="urn:microsoft.com/office/officeart/2005/8/layout/orgChart1"/>
    <dgm:cxn modelId="{60E2E381-0ECB-4920-80E7-4BB6DD689B55}" type="presParOf" srcId="{0383FB93-017A-4346-AB69-6DE850843183}" destId="{325CBB7C-E73A-4F22-9E11-178E84C4CE4A}" srcOrd="2" destOrd="0" presId="urn:microsoft.com/office/officeart/2005/8/layout/orgChart1"/>
    <dgm:cxn modelId="{BA5D821B-D830-4838-91FB-69F934E8CD47}" type="presParOf" srcId="{325CBB7C-E73A-4F22-9E11-178E84C4CE4A}" destId="{B1B9B973-8647-42FB-BE23-64E21F628D34}" srcOrd="0" destOrd="0" presId="urn:microsoft.com/office/officeart/2005/8/layout/orgChart1"/>
    <dgm:cxn modelId="{4FDCE094-2F90-4918-B521-36A3714ED355}" type="presParOf" srcId="{325CBB7C-E73A-4F22-9E11-178E84C4CE4A}" destId="{D6059E18-5E2F-4416-94D2-685617507420}" srcOrd="1" destOrd="0" presId="urn:microsoft.com/office/officeart/2005/8/layout/orgChart1"/>
    <dgm:cxn modelId="{E00F487E-B500-4DD5-B5D8-A84A034D34F8}" type="presParOf" srcId="{D6059E18-5E2F-4416-94D2-685617507420}" destId="{5FF893A1-91E6-43EA-ADD2-1FDA4345B660}" srcOrd="0" destOrd="0" presId="urn:microsoft.com/office/officeart/2005/8/layout/orgChart1"/>
    <dgm:cxn modelId="{BB1E9E1F-4B1E-4502-9C3E-D6F5C085A8F7}" type="presParOf" srcId="{5FF893A1-91E6-43EA-ADD2-1FDA4345B660}" destId="{C9236876-A9C4-4627-B294-87ADAB8CB931}" srcOrd="0" destOrd="0" presId="urn:microsoft.com/office/officeart/2005/8/layout/orgChart1"/>
    <dgm:cxn modelId="{1223C049-187D-4843-AB2F-06A1B436A5A5}" type="presParOf" srcId="{5FF893A1-91E6-43EA-ADD2-1FDA4345B660}" destId="{3BAA06DD-F903-40FF-8BDF-CB3A2393D335}" srcOrd="1" destOrd="0" presId="urn:microsoft.com/office/officeart/2005/8/layout/orgChart1"/>
    <dgm:cxn modelId="{550CF7F5-4AEC-4DE8-AFE7-3BB225FD1413}" type="presParOf" srcId="{D6059E18-5E2F-4416-94D2-685617507420}" destId="{A42D6438-71ED-48BC-AAE8-08B79526BD7B}" srcOrd="1" destOrd="0" presId="urn:microsoft.com/office/officeart/2005/8/layout/orgChart1"/>
    <dgm:cxn modelId="{38B19E32-D417-4EA6-A3A7-8201C12AC7B5}"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6505E02C-FEFF-4580-BB85-88F5FFE2AAE1}" type="presOf" srcId="{8F1815C6-C303-416B-A2E7-811CA926C5EC}" destId="{E4A34DEA-39EC-450D-A730-864D3FBFD391}" srcOrd="1" destOrd="0" presId="urn:microsoft.com/office/officeart/2005/8/layout/orgChart1"/>
    <dgm:cxn modelId="{47CFCE27-CAA6-40D8-A642-C3B7B1A42AED}" srcId="{BDBF065B-A4FD-493B-8DF1-B66893751E7A}" destId="{DFF36E85-7899-4229-AD25-BA88AEE01204}" srcOrd="0" destOrd="0" parTransId="{5F2F29E4-E49A-4EF4-93D7-5F5038F43FD8}" sibTransId="{AE1D874F-D391-4C60-9A44-A97AE2322068}"/>
    <dgm:cxn modelId="{4EE64DD6-81F3-468E-9CA6-1E73F5E92831}" srcId="{DFF36E85-7899-4229-AD25-BA88AEE01204}" destId="{2DD38E11-0458-475F-BC3E-208EE04E15DA}" srcOrd="0" destOrd="0" parTransId="{C3656827-C875-4AFD-959E-6A0C16E9D68C}" sibTransId="{DF1D24A5-C763-414D-A2CD-E0B5C105D5D9}"/>
    <dgm:cxn modelId="{03E5CE9C-0FF9-414F-B5D1-DC7896008569}" type="presOf" srcId="{472A19D0-0084-4DB4-9EA6-A4E084F20F9C}" destId="{5442FFF4-47BA-496C-87E8-3294DF2B35E1}" srcOrd="0" destOrd="0" presId="urn:microsoft.com/office/officeart/2005/8/layout/orgChart1"/>
    <dgm:cxn modelId="{022136A8-CA33-4ADF-85D1-2FB289FACFD8}" srcId="{DFF36E85-7899-4229-AD25-BA88AEE01204}" destId="{8F1815C6-C303-416B-A2E7-811CA926C5EC}" srcOrd="1" destOrd="0" parTransId="{8416F79F-1A15-461A-BFAD-0FF71EFF4B78}" sibTransId="{1D25563D-EC77-4706-B297-B231ED0ADE5E}"/>
    <dgm:cxn modelId="{93D8BB79-65D2-4761-9F0F-7BE0EF9ED253}" type="presOf" srcId="{73B9B293-56CD-40DB-BF11-CEB2FDADA205}" destId="{6A43AFF8-9C15-4CB1-AC97-39124D228F49}" srcOrd="0" destOrd="0" presId="urn:microsoft.com/office/officeart/2005/8/layout/orgChart1"/>
    <dgm:cxn modelId="{ABB9E667-6C19-422A-842F-87BA464539DC}" type="presOf" srcId="{5C599257-04E4-428D-A660-3AD1B61B9F13}" destId="{B0BC6B4B-9CE0-4F84-A893-F0BB8A31115E}" srcOrd="0" destOrd="0" presId="urn:microsoft.com/office/officeart/2005/8/layout/orgChart1"/>
    <dgm:cxn modelId="{989F31C3-4819-45F1-9DFE-65C80E5207A3}" type="presOf" srcId="{2B9D80FF-0112-41CB-930B-809BB3428476}" destId="{E9793217-5274-453C-963E-8D02820A0CD5}" srcOrd="0" destOrd="0" presId="urn:microsoft.com/office/officeart/2005/8/layout/orgChart1"/>
    <dgm:cxn modelId="{FF4D74B2-E105-424D-A1FE-4895691FA349}" type="presOf" srcId="{DFF36E85-7899-4229-AD25-BA88AEE01204}" destId="{7F9D3B34-3D14-42B8-9756-D1C4D9386444}" srcOrd="1" destOrd="0" presId="urn:microsoft.com/office/officeart/2005/8/layout/orgChart1"/>
    <dgm:cxn modelId="{0ABD0290-4E5A-434C-AECF-DF1924327A06}" type="presOf" srcId="{DFF36E85-7899-4229-AD25-BA88AEE01204}" destId="{02971D51-2C16-48D5-8724-03480C47BED8}" srcOrd="0" destOrd="0" presId="urn:microsoft.com/office/officeart/2005/8/layout/orgChart1"/>
    <dgm:cxn modelId="{4B50DB51-2F88-4101-882D-E2CC5E941269}" type="presOf" srcId="{2DD38E11-0458-475F-BC3E-208EE04E15DA}" destId="{3BAA06DD-F903-40FF-8BDF-CB3A2393D335}" srcOrd="1" destOrd="0" presId="urn:microsoft.com/office/officeart/2005/8/layout/orgChart1"/>
    <dgm:cxn modelId="{60F1F569-225C-4E7B-9C39-26FDB3CE61C5}" type="presOf" srcId="{472A19D0-0084-4DB4-9EA6-A4E084F20F9C}" destId="{5D8FB73D-1AD5-4785-882C-6D45FD0A74DB}" srcOrd="1"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FDE164CF-939E-4AFF-8A9A-1FBB30AC355A}" type="presOf" srcId="{8F1815C6-C303-416B-A2E7-811CA926C5EC}" destId="{D85DFEB0-E2E1-4DF6-A650-E96BEAB13966}" srcOrd="0" destOrd="0" presId="urn:microsoft.com/office/officeart/2005/8/layout/orgChart1"/>
    <dgm:cxn modelId="{89261831-E581-4FC6-BF4E-61B8D4469B21}" type="presOf" srcId="{8416F79F-1A15-461A-BFAD-0FF71EFF4B78}" destId="{BCE4CE57-1E1C-4099-8003-85572CB309BA}" srcOrd="0" destOrd="0" presId="urn:microsoft.com/office/officeart/2005/8/layout/orgChart1"/>
    <dgm:cxn modelId="{3C265CB1-1FA5-4B1D-9E60-13CDBFDBCBFD}" type="presOf" srcId="{C3656827-C875-4AFD-959E-6A0C16E9D68C}" destId="{B1B9B973-8647-42FB-BE23-64E21F628D34}" srcOrd="0" destOrd="0" presId="urn:microsoft.com/office/officeart/2005/8/layout/orgChart1"/>
    <dgm:cxn modelId="{E575C719-4ED1-4DB6-9AFB-6E0353817930}" type="presOf" srcId="{5C599257-04E4-428D-A660-3AD1B61B9F13}" destId="{17E8B364-4254-432B-9C83-AE889A73F586}" srcOrd="1" destOrd="0" presId="urn:microsoft.com/office/officeart/2005/8/layout/orgChart1"/>
    <dgm:cxn modelId="{29B752D7-9C7B-40CE-AD77-57650483A8CB}" srcId="{DFF36E85-7899-4229-AD25-BA88AEE01204}" destId="{5C599257-04E4-428D-A660-3AD1B61B9F13}" srcOrd="3" destOrd="0" parTransId="{2B9D80FF-0112-41CB-930B-809BB3428476}" sibTransId="{67E55533-F8AF-48BE-AB08-D8245258E2E8}"/>
    <dgm:cxn modelId="{65130837-9AE6-49C5-9B5D-760AAE09FFEE}" type="presOf" srcId="{BDBF065B-A4FD-493B-8DF1-B66893751E7A}" destId="{2CBFC246-A331-424C-8C8F-018A213C462A}" srcOrd="0" destOrd="0" presId="urn:microsoft.com/office/officeart/2005/8/layout/orgChart1"/>
    <dgm:cxn modelId="{3F093312-B9EF-4893-8232-B8D249FBB74E}" type="presOf" srcId="{2DD38E11-0458-475F-BC3E-208EE04E15DA}" destId="{C9236876-A9C4-4627-B294-87ADAB8CB931}" srcOrd="0" destOrd="0" presId="urn:microsoft.com/office/officeart/2005/8/layout/orgChart1"/>
    <dgm:cxn modelId="{956410A1-BB33-4BC9-B840-74C1C007481A}" type="presParOf" srcId="{2CBFC246-A331-424C-8C8F-018A213C462A}" destId="{0383FB93-017A-4346-AB69-6DE850843183}" srcOrd="0" destOrd="0" presId="urn:microsoft.com/office/officeart/2005/8/layout/orgChart1"/>
    <dgm:cxn modelId="{B76B236D-3EF9-4D9A-A431-5D739892ECFD}" type="presParOf" srcId="{0383FB93-017A-4346-AB69-6DE850843183}" destId="{9FF4A2B8-1DA5-46B7-A091-ED490D964C53}" srcOrd="0" destOrd="0" presId="urn:microsoft.com/office/officeart/2005/8/layout/orgChart1"/>
    <dgm:cxn modelId="{64AA8CFC-ACAE-498A-8811-8D3F317E0A88}" type="presParOf" srcId="{9FF4A2B8-1DA5-46B7-A091-ED490D964C53}" destId="{02971D51-2C16-48D5-8724-03480C47BED8}" srcOrd="0" destOrd="0" presId="urn:microsoft.com/office/officeart/2005/8/layout/orgChart1"/>
    <dgm:cxn modelId="{808C382B-46CA-4F4F-9255-5D4B0BF4B04B}" type="presParOf" srcId="{9FF4A2B8-1DA5-46B7-A091-ED490D964C53}" destId="{7F9D3B34-3D14-42B8-9756-D1C4D9386444}" srcOrd="1" destOrd="0" presId="urn:microsoft.com/office/officeart/2005/8/layout/orgChart1"/>
    <dgm:cxn modelId="{E9352160-F011-487A-984F-569D55062B33}" type="presParOf" srcId="{0383FB93-017A-4346-AB69-6DE850843183}" destId="{2F6576E9-818E-4DEE-B864-1FBD3843622E}" srcOrd="1" destOrd="0" presId="urn:microsoft.com/office/officeart/2005/8/layout/orgChart1"/>
    <dgm:cxn modelId="{C1A49BEA-3513-493F-A86B-9BB8191A1EB4}" type="presParOf" srcId="{2F6576E9-818E-4DEE-B864-1FBD3843622E}" destId="{BCE4CE57-1E1C-4099-8003-85572CB309BA}" srcOrd="0" destOrd="0" presId="urn:microsoft.com/office/officeart/2005/8/layout/orgChart1"/>
    <dgm:cxn modelId="{CEFD14D2-3B55-4CA9-ACAA-F8658B5637C5}" type="presParOf" srcId="{2F6576E9-818E-4DEE-B864-1FBD3843622E}" destId="{928BA56F-C36D-4CD9-AF1B-430F90354121}" srcOrd="1" destOrd="0" presId="urn:microsoft.com/office/officeart/2005/8/layout/orgChart1"/>
    <dgm:cxn modelId="{274D3403-FEF4-48A1-ABEF-5E9B2810100B}" type="presParOf" srcId="{928BA56F-C36D-4CD9-AF1B-430F90354121}" destId="{2E52A6CE-EEF4-4A65-AB6A-EB8D4937F02D}" srcOrd="0" destOrd="0" presId="urn:microsoft.com/office/officeart/2005/8/layout/orgChart1"/>
    <dgm:cxn modelId="{E02A9E30-2D31-487A-A67D-AE09AB4187DF}" type="presParOf" srcId="{2E52A6CE-EEF4-4A65-AB6A-EB8D4937F02D}" destId="{D85DFEB0-E2E1-4DF6-A650-E96BEAB13966}" srcOrd="0" destOrd="0" presId="urn:microsoft.com/office/officeart/2005/8/layout/orgChart1"/>
    <dgm:cxn modelId="{EADB9B98-6161-48BE-B86D-6F96A3784279}" type="presParOf" srcId="{2E52A6CE-EEF4-4A65-AB6A-EB8D4937F02D}" destId="{E4A34DEA-39EC-450D-A730-864D3FBFD391}" srcOrd="1" destOrd="0" presId="urn:microsoft.com/office/officeart/2005/8/layout/orgChart1"/>
    <dgm:cxn modelId="{597792F4-7188-41BE-8C81-0119E7415392}" type="presParOf" srcId="{928BA56F-C36D-4CD9-AF1B-430F90354121}" destId="{B0BA7A9C-E35A-4B78-BB97-E50F667F3A79}" srcOrd="1" destOrd="0" presId="urn:microsoft.com/office/officeart/2005/8/layout/orgChart1"/>
    <dgm:cxn modelId="{80D70624-A565-4FA8-B49F-82E7CD61D1E0}" type="presParOf" srcId="{928BA56F-C36D-4CD9-AF1B-430F90354121}" destId="{2F3BC766-00DD-4992-905E-DDEA02F78AE6}" srcOrd="2" destOrd="0" presId="urn:microsoft.com/office/officeart/2005/8/layout/orgChart1"/>
    <dgm:cxn modelId="{73D21F79-112A-4E9B-AD95-44DAE7BFF3AF}" type="presParOf" srcId="{2F6576E9-818E-4DEE-B864-1FBD3843622E}" destId="{6A43AFF8-9C15-4CB1-AC97-39124D228F49}" srcOrd="2" destOrd="0" presId="urn:microsoft.com/office/officeart/2005/8/layout/orgChart1"/>
    <dgm:cxn modelId="{AA3E497A-C719-4961-8690-E6A64809E304}" type="presParOf" srcId="{2F6576E9-818E-4DEE-B864-1FBD3843622E}" destId="{0CD96039-2780-42DD-B68F-E51562BE766B}" srcOrd="3" destOrd="0" presId="urn:microsoft.com/office/officeart/2005/8/layout/orgChart1"/>
    <dgm:cxn modelId="{20ADA59A-AB74-4855-AA1E-9F657623974F}" type="presParOf" srcId="{0CD96039-2780-42DD-B68F-E51562BE766B}" destId="{54AC11AA-8FCA-41FE-88BC-5EBA4000ED63}" srcOrd="0" destOrd="0" presId="urn:microsoft.com/office/officeart/2005/8/layout/orgChart1"/>
    <dgm:cxn modelId="{C6BEBC5A-C33B-4D99-90A7-F2F0DEE1CA0F}" type="presParOf" srcId="{54AC11AA-8FCA-41FE-88BC-5EBA4000ED63}" destId="{5442FFF4-47BA-496C-87E8-3294DF2B35E1}" srcOrd="0" destOrd="0" presId="urn:microsoft.com/office/officeart/2005/8/layout/orgChart1"/>
    <dgm:cxn modelId="{58C10BAB-8FEB-4BB1-8AF8-D6850FE9EC8E}" type="presParOf" srcId="{54AC11AA-8FCA-41FE-88BC-5EBA4000ED63}" destId="{5D8FB73D-1AD5-4785-882C-6D45FD0A74DB}" srcOrd="1" destOrd="0" presId="urn:microsoft.com/office/officeart/2005/8/layout/orgChart1"/>
    <dgm:cxn modelId="{F92DCBA1-BA2C-461F-9AFA-6D124A1DC38F}" type="presParOf" srcId="{0CD96039-2780-42DD-B68F-E51562BE766B}" destId="{982131D3-5E69-4D1D-81DD-4D61B296AECC}" srcOrd="1" destOrd="0" presId="urn:microsoft.com/office/officeart/2005/8/layout/orgChart1"/>
    <dgm:cxn modelId="{35A119A7-4EB9-421B-BE23-5516594CFA57}" type="presParOf" srcId="{0CD96039-2780-42DD-B68F-E51562BE766B}" destId="{3ACD5A12-FAA2-4DF5-83DE-5871858EBDA0}" srcOrd="2" destOrd="0" presId="urn:microsoft.com/office/officeart/2005/8/layout/orgChart1"/>
    <dgm:cxn modelId="{7016E325-0EAC-465B-9BA1-2028D1FBBA51}" type="presParOf" srcId="{2F6576E9-818E-4DEE-B864-1FBD3843622E}" destId="{E9793217-5274-453C-963E-8D02820A0CD5}" srcOrd="4" destOrd="0" presId="urn:microsoft.com/office/officeart/2005/8/layout/orgChart1"/>
    <dgm:cxn modelId="{DC9014CA-A2BF-44DB-91AD-EFD352882C4A}" type="presParOf" srcId="{2F6576E9-818E-4DEE-B864-1FBD3843622E}" destId="{426081BB-92DE-49C4-B49A-DDA94AF7D7C8}" srcOrd="5" destOrd="0" presId="urn:microsoft.com/office/officeart/2005/8/layout/orgChart1"/>
    <dgm:cxn modelId="{46BD6A9C-DA30-4DDD-B070-668B47C4D9E8}" type="presParOf" srcId="{426081BB-92DE-49C4-B49A-DDA94AF7D7C8}" destId="{CB0618E7-264F-4B7F-84F1-7E0E1A045986}" srcOrd="0" destOrd="0" presId="urn:microsoft.com/office/officeart/2005/8/layout/orgChart1"/>
    <dgm:cxn modelId="{BB34D9CF-D047-4286-90C0-6A1F19DDE902}" type="presParOf" srcId="{CB0618E7-264F-4B7F-84F1-7E0E1A045986}" destId="{B0BC6B4B-9CE0-4F84-A893-F0BB8A31115E}" srcOrd="0" destOrd="0" presId="urn:microsoft.com/office/officeart/2005/8/layout/orgChart1"/>
    <dgm:cxn modelId="{ACF8450A-08BD-4A77-9B1A-1AC199FEE86B}" type="presParOf" srcId="{CB0618E7-264F-4B7F-84F1-7E0E1A045986}" destId="{17E8B364-4254-432B-9C83-AE889A73F586}" srcOrd="1" destOrd="0" presId="urn:microsoft.com/office/officeart/2005/8/layout/orgChart1"/>
    <dgm:cxn modelId="{6F06A05A-210C-4880-A63E-EDA24E8EFF0E}" type="presParOf" srcId="{426081BB-92DE-49C4-B49A-DDA94AF7D7C8}" destId="{1B8B8384-0BEA-4656-A7F6-C4F7BDD18532}" srcOrd="1" destOrd="0" presId="urn:microsoft.com/office/officeart/2005/8/layout/orgChart1"/>
    <dgm:cxn modelId="{F45398D8-1DA7-4C73-90EB-8611E0B7FCBE}" type="presParOf" srcId="{426081BB-92DE-49C4-B49A-DDA94AF7D7C8}" destId="{10882033-2842-4992-B236-6EAB242782B1}" srcOrd="2" destOrd="0" presId="urn:microsoft.com/office/officeart/2005/8/layout/orgChart1"/>
    <dgm:cxn modelId="{3E805DB8-6FA0-4BF6-9BCE-20C5758B3D44}" type="presParOf" srcId="{0383FB93-017A-4346-AB69-6DE850843183}" destId="{325CBB7C-E73A-4F22-9E11-178E84C4CE4A}" srcOrd="2" destOrd="0" presId="urn:microsoft.com/office/officeart/2005/8/layout/orgChart1"/>
    <dgm:cxn modelId="{346AD9D0-6C38-4E72-AD63-4886D2C5D43C}" type="presParOf" srcId="{325CBB7C-E73A-4F22-9E11-178E84C4CE4A}" destId="{B1B9B973-8647-42FB-BE23-64E21F628D34}" srcOrd="0" destOrd="0" presId="urn:microsoft.com/office/officeart/2005/8/layout/orgChart1"/>
    <dgm:cxn modelId="{ABFC2841-9779-43E4-9B45-E301D2FB179C}" type="presParOf" srcId="{325CBB7C-E73A-4F22-9E11-178E84C4CE4A}" destId="{D6059E18-5E2F-4416-94D2-685617507420}" srcOrd="1" destOrd="0" presId="urn:microsoft.com/office/officeart/2005/8/layout/orgChart1"/>
    <dgm:cxn modelId="{8712EDF7-E705-4BB4-9EEF-9635FB9EF763}" type="presParOf" srcId="{D6059E18-5E2F-4416-94D2-685617507420}" destId="{5FF893A1-91E6-43EA-ADD2-1FDA4345B660}" srcOrd="0" destOrd="0" presId="urn:microsoft.com/office/officeart/2005/8/layout/orgChart1"/>
    <dgm:cxn modelId="{0575D381-C462-468E-9A9A-562F8626508B}" type="presParOf" srcId="{5FF893A1-91E6-43EA-ADD2-1FDA4345B660}" destId="{C9236876-A9C4-4627-B294-87ADAB8CB931}" srcOrd="0" destOrd="0" presId="urn:microsoft.com/office/officeart/2005/8/layout/orgChart1"/>
    <dgm:cxn modelId="{51AEC65F-95A7-4831-89BA-B006251BED24}" type="presParOf" srcId="{5FF893A1-91E6-43EA-ADD2-1FDA4345B660}" destId="{3BAA06DD-F903-40FF-8BDF-CB3A2393D335}" srcOrd="1" destOrd="0" presId="urn:microsoft.com/office/officeart/2005/8/layout/orgChart1"/>
    <dgm:cxn modelId="{DD231FC5-C7E2-42E8-82C6-115C17DC1A44}" type="presParOf" srcId="{D6059E18-5E2F-4416-94D2-685617507420}" destId="{A42D6438-71ED-48BC-AAE8-08B79526BD7B}" srcOrd="1" destOrd="0" presId="urn:microsoft.com/office/officeart/2005/8/layout/orgChart1"/>
    <dgm:cxn modelId="{C707852D-5199-4DA4-B655-FDFFE7012A59}"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47CFCE27-CAA6-40D8-A642-C3B7B1A42AED}" srcId="{BDBF065B-A4FD-493B-8DF1-B66893751E7A}" destId="{DFF36E85-7899-4229-AD25-BA88AEE01204}" srcOrd="0" destOrd="0" parTransId="{5F2F29E4-E49A-4EF4-93D7-5F5038F43FD8}" sibTransId="{AE1D874F-D391-4C60-9A44-A97AE2322068}"/>
    <dgm:cxn modelId="{4EE64DD6-81F3-468E-9CA6-1E73F5E92831}" srcId="{DFF36E85-7899-4229-AD25-BA88AEE01204}" destId="{2DD38E11-0458-475F-BC3E-208EE04E15DA}" srcOrd="0" destOrd="0" parTransId="{C3656827-C875-4AFD-959E-6A0C16E9D68C}" sibTransId="{DF1D24A5-C763-414D-A2CD-E0B5C105D5D9}"/>
    <dgm:cxn modelId="{022136A8-CA33-4ADF-85D1-2FB289FACFD8}" srcId="{DFF36E85-7899-4229-AD25-BA88AEE01204}" destId="{8F1815C6-C303-416B-A2E7-811CA926C5EC}" srcOrd="1" destOrd="0" parTransId="{8416F79F-1A15-461A-BFAD-0FF71EFF4B78}" sibTransId="{1D25563D-EC77-4706-B297-B231ED0ADE5E}"/>
    <dgm:cxn modelId="{1276242C-90E1-47D4-9E74-5FCDF7272AB9}" type="presOf" srcId="{5C599257-04E4-428D-A660-3AD1B61B9F13}" destId="{B0BC6B4B-9CE0-4F84-A893-F0BB8A31115E}" srcOrd="0" destOrd="0" presId="urn:microsoft.com/office/officeart/2005/8/layout/orgChart1"/>
    <dgm:cxn modelId="{1DAF75E8-3C60-451F-855C-0A6073713CD1}" type="presOf" srcId="{8F1815C6-C303-416B-A2E7-811CA926C5EC}" destId="{D85DFEB0-E2E1-4DF6-A650-E96BEAB13966}" srcOrd="0" destOrd="0" presId="urn:microsoft.com/office/officeart/2005/8/layout/orgChart1"/>
    <dgm:cxn modelId="{94B49141-7FD1-4B4F-B312-E6800E8524E9}" type="presOf" srcId="{73B9B293-56CD-40DB-BF11-CEB2FDADA205}" destId="{6A43AFF8-9C15-4CB1-AC97-39124D228F49}" srcOrd="0" destOrd="0" presId="urn:microsoft.com/office/officeart/2005/8/layout/orgChart1"/>
    <dgm:cxn modelId="{B0EA26B7-9A2F-4255-BF8D-016D8251F273}" type="presOf" srcId="{C3656827-C875-4AFD-959E-6A0C16E9D68C}" destId="{B1B9B973-8647-42FB-BE23-64E21F628D34}" srcOrd="0" destOrd="0" presId="urn:microsoft.com/office/officeart/2005/8/layout/orgChart1"/>
    <dgm:cxn modelId="{B8D3856B-694D-4F59-8D08-5F42DC915D7C}" type="presOf" srcId="{DFF36E85-7899-4229-AD25-BA88AEE01204}" destId="{02971D51-2C16-48D5-8724-03480C47BED8}" srcOrd="0" destOrd="0" presId="urn:microsoft.com/office/officeart/2005/8/layout/orgChart1"/>
    <dgm:cxn modelId="{B9B8FC85-D2D2-407C-82A6-1CB3323B9B16}" type="presOf" srcId="{DFF36E85-7899-4229-AD25-BA88AEE01204}" destId="{7F9D3B34-3D14-42B8-9756-D1C4D9386444}" srcOrd="1"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FA33CEB0-EF2F-423B-9C0C-940B0FD9888D}" type="presOf" srcId="{472A19D0-0084-4DB4-9EA6-A4E084F20F9C}" destId="{5D8FB73D-1AD5-4785-882C-6D45FD0A74DB}" srcOrd="1" destOrd="0" presId="urn:microsoft.com/office/officeart/2005/8/layout/orgChart1"/>
    <dgm:cxn modelId="{8F175C97-796B-4A8E-AAA6-89D6DF48D8AF}" type="presOf" srcId="{2DD38E11-0458-475F-BC3E-208EE04E15DA}" destId="{3BAA06DD-F903-40FF-8BDF-CB3A2393D335}" srcOrd="1" destOrd="0" presId="urn:microsoft.com/office/officeart/2005/8/layout/orgChart1"/>
    <dgm:cxn modelId="{613A19CA-A046-4843-B062-F0B0267DBBD6}" type="presOf" srcId="{BDBF065B-A4FD-493B-8DF1-B66893751E7A}" destId="{2CBFC246-A331-424C-8C8F-018A213C462A}" srcOrd="0" destOrd="0" presId="urn:microsoft.com/office/officeart/2005/8/layout/orgChart1"/>
    <dgm:cxn modelId="{5F04C33F-91CB-48B0-8DEC-DB530093CC3D}" type="presOf" srcId="{2B9D80FF-0112-41CB-930B-809BB3428476}" destId="{E9793217-5274-453C-963E-8D02820A0CD5}" srcOrd="0" destOrd="0" presId="urn:microsoft.com/office/officeart/2005/8/layout/orgChart1"/>
    <dgm:cxn modelId="{71A09A27-F83A-4132-95BE-8F5E229F183C}" type="presOf" srcId="{2DD38E11-0458-475F-BC3E-208EE04E15DA}" destId="{C9236876-A9C4-4627-B294-87ADAB8CB931}" srcOrd="0" destOrd="0" presId="urn:microsoft.com/office/officeart/2005/8/layout/orgChart1"/>
    <dgm:cxn modelId="{EFDD0B77-71F1-4A07-A7AC-D90275349AFA}" type="presOf" srcId="{8416F79F-1A15-461A-BFAD-0FF71EFF4B78}" destId="{BCE4CE57-1E1C-4099-8003-85572CB309BA}" srcOrd="0" destOrd="0" presId="urn:microsoft.com/office/officeart/2005/8/layout/orgChart1"/>
    <dgm:cxn modelId="{29B752D7-9C7B-40CE-AD77-57650483A8CB}" srcId="{DFF36E85-7899-4229-AD25-BA88AEE01204}" destId="{5C599257-04E4-428D-A660-3AD1B61B9F13}" srcOrd="3" destOrd="0" parTransId="{2B9D80FF-0112-41CB-930B-809BB3428476}" sibTransId="{67E55533-F8AF-48BE-AB08-D8245258E2E8}"/>
    <dgm:cxn modelId="{EA83E997-E7C7-4368-A12A-C31F81EFCCD4}" type="presOf" srcId="{5C599257-04E4-428D-A660-3AD1B61B9F13}" destId="{17E8B364-4254-432B-9C83-AE889A73F586}" srcOrd="1" destOrd="0" presId="urn:microsoft.com/office/officeart/2005/8/layout/orgChart1"/>
    <dgm:cxn modelId="{3370745C-B1D7-495F-8167-18B5E406513C}" type="presOf" srcId="{472A19D0-0084-4DB4-9EA6-A4E084F20F9C}" destId="{5442FFF4-47BA-496C-87E8-3294DF2B35E1}" srcOrd="0" destOrd="0" presId="urn:microsoft.com/office/officeart/2005/8/layout/orgChart1"/>
    <dgm:cxn modelId="{45DF3241-F265-46B5-A194-6CD6A6FFE696}" type="presOf" srcId="{8F1815C6-C303-416B-A2E7-811CA926C5EC}" destId="{E4A34DEA-39EC-450D-A730-864D3FBFD391}" srcOrd="1" destOrd="0" presId="urn:microsoft.com/office/officeart/2005/8/layout/orgChart1"/>
    <dgm:cxn modelId="{37065FEF-E0DC-48C1-8987-2D377100877C}" type="presParOf" srcId="{2CBFC246-A331-424C-8C8F-018A213C462A}" destId="{0383FB93-017A-4346-AB69-6DE850843183}" srcOrd="0" destOrd="0" presId="urn:microsoft.com/office/officeart/2005/8/layout/orgChart1"/>
    <dgm:cxn modelId="{C23B1924-B52E-4B50-8837-C8C81359DE12}" type="presParOf" srcId="{0383FB93-017A-4346-AB69-6DE850843183}" destId="{9FF4A2B8-1DA5-46B7-A091-ED490D964C53}" srcOrd="0" destOrd="0" presId="urn:microsoft.com/office/officeart/2005/8/layout/orgChart1"/>
    <dgm:cxn modelId="{716DEADA-F899-42EF-BB6C-CF771E2045A5}" type="presParOf" srcId="{9FF4A2B8-1DA5-46B7-A091-ED490D964C53}" destId="{02971D51-2C16-48D5-8724-03480C47BED8}" srcOrd="0" destOrd="0" presId="urn:microsoft.com/office/officeart/2005/8/layout/orgChart1"/>
    <dgm:cxn modelId="{F273B371-73B7-401A-96A7-90C1798248BC}" type="presParOf" srcId="{9FF4A2B8-1DA5-46B7-A091-ED490D964C53}" destId="{7F9D3B34-3D14-42B8-9756-D1C4D9386444}" srcOrd="1" destOrd="0" presId="urn:microsoft.com/office/officeart/2005/8/layout/orgChart1"/>
    <dgm:cxn modelId="{4620CBD2-08B3-4937-A191-19F8213F75F6}" type="presParOf" srcId="{0383FB93-017A-4346-AB69-6DE850843183}" destId="{2F6576E9-818E-4DEE-B864-1FBD3843622E}" srcOrd="1" destOrd="0" presId="urn:microsoft.com/office/officeart/2005/8/layout/orgChart1"/>
    <dgm:cxn modelId="{95431AE3-3598-4C2E-9D06-B2FF0E147405}" type="presParOf" srcId="{2F6576E9-818E-4DEE-B864-1FBD3843622E}" destId="{BCE4CE57-1E1C-4099-8003-85572CB309BA}" srcOrd="0" destOrd="0" presId="urn:microsoft.com/office/officeart/2005/8/layout/orgChart1"/>
    <dgm:cxn modelId="{06A6C2D5-FDC6-4A36-A5D2-37F822163855}" type="presParOf" srcId="{2F6576E9-818E-4DEE-B864-1FBD3843622E}" destId="{928BA56F-C36D-4CD9-AF1B-430F90354121}" srcOrd="1" destOrd="0" presId="urn:microsoft.com/office/officeart/2005/8/layout/orgChart1"/>
    <dgm:cxn modelId="{C60B2A33-A077-456E-9320-60B0D991B93D}" type="presParOf" srcId="{928BA56F-C36D-4CD9-AF1B-430F90354121}" destId="{2E52A6CE-EEF4-4A65-AB6A-EB8D4937F02D}" srcOrd="0" destOrd="0" presId="urn:microsoft.com/office/officeart/2005/8/layout/orgChart1"/>
    <dgm:cxn modelId="{BFAEC3FF-295F-4EE6-9B04-23B11EA0AC83}" type="presParOf" srcId="{2E52A6CE-EEF4-4A65-AB6A-EB8D4937F02D}" destId="{D85DFEB0-E2E1-4DF6-A650-E96BEAB13966}" srcOrd="0" destOrd="0" presId="urn:microsoft.com/office/officeart/2005/8/layout/orgChart1"/>
    <dgm:cxn modelId="{BD911271-3746-4384-B5DC-A93B1F1623D1}" type="presParOf" srcId="{2E52A6CE-EEF4-4A65-AB6A-EB8D4937F02D}" destId="{E4A34DEA-39EC-450D-A730-864D3FBFD391}" srcOrd="1" destOrd="0" presId="urn:microsoft.com/office/officeart/2005/8/layout/orgChart1"/>
    <dgm:cxn modelId="{1D4E35A6-B5C8-4AF2-B94D-E78128CEDD3E}" type="presParOf" srcId="{928BA56F-C36D-4CD9-AF1B-430F90354121}" destId="{B0BA7A9C-E35A-4B78-BB97-E50F667F3A79}" srcOrd="1" destOrd="0" presId="urn:microsoft.com/office/officeart/2005/8/layout/orgChart1"/>
    <dgm:cxn modelId="{96189AFB-6468-4483-88D2-00C489520DB9}" type="presParOf" srcId="{928BA56F-C36D-4CD9-AF1B-430F90354121}" destId="{2F3BC766-00DD-4992-905E-DDEA02F78AE6}" srcOrd="2" destOrd="0" presId="urn:microsoft.com/office/officeart/2005/8/layout/orgChart1"/>
    <dgm:cxn modelId="{57B5AD9D-92ED-4FD6-B369-9CDE59F51590}" type="presParOf" srcId="{2F6576E9-818E-4DEE-B864-1FBD3843622E}" destId="{6A43AFF8-9C15-4CB1-AC97-39124D228F49}" srcOrd="2" destOrd="0" presId="urn:microsoft.com/office/officeart/2005/8/layout/orgChart1"/>
    <dgm:cxn modelId="{2C37A9A4-E9B9-40A6-8654-229018D8E7E8}" type="presParOf" srcId="{2F6576E9-818E-4DEE-B864-1FBD3843622E}" destId="{0CD96039-2780-42DD-B68F-E51562BE766B}" srcOrd="3" destOrd="0" presId="urn:microsoft.com/office/officeart/2005/8/layout/orgChart1"/>
    <dgm:cxn modelId="{434E583C-A80A-4B95-80DD-C673EDA404A9}" type="presParOf" srcId="{0CD96039-2780-42DD-B68F-E51562BE766B}" destId="{54AC11AA-8FCA-41FE-88BC-5EBA4000ED63}" srcOrd="0" destOrd="0" presId="urn:microsoft.com/office/officeart/2005/8/layout/orgChart1"/>
    <dgm:cxn modelId="{4DB1E010-CC0D-4AAB-866C-5F6A04F1DC61}" type="presParOf" srcId="{54AC11AA-8FCA-41FE-88BC-5EBA4000ED63}" destId="{5442FFF4-47BA-496C-87E8-3294DF2B35E1}" srcOrd="0" destOrd="0" presId="urn:microsoft.com/office/officeart/2005/8/layout/orgChart1"/>
    <dgm:cxn modelId="{1472D0E7-197F-4BCC-878E-354CEDF39165}" type="presParOf" srcId="{54AC11AA-8FCA-41FE-88BC-5EBA4000ED63}" destId="{5D8FB73D-1AD5-4785-882C-6D45FD0A74DB}" srcOrd="1" destOrd="0" presId="urn:microsoft.com/office/officeart/2005/8/layout/orgChart1"/>
    <dgm:cxn modelId="{18024569-E0A4-4D8F-8F8F-2CEDCE2A9E58}" type="presParOf" srcId="{0CD96039-2780-42DD-B68F-E51562BE766B}" destId="{982131D3-5E69-4D1D-81DD-4D61B296AECC}" srcOrd="1" destOrd="0" presId="urn:microsoft.com/office/officeart/2005/8/layout/orgChart1"/>
    <dgm:cxn modelId="{3582CD1D-EE39-4E7D-9DAC-F112EDA6E92B}" type="presParOf" srcId="{0CD96039-2780-42DD-B68F-E51562BE766B}" destId="{3ACD5A12-FAA2-4DF5-83DE-5871858EBDA0}" srcOrd="2" destOrd="0" presId="urn:microsoft.com/office/officeart/2005/8/layout/orgChart1"/>
    <dgm:cxn modelId="{1159A915-146C-457F-A054-27ED47624A4B}" type="presParOf" srcId="{2F6576E9-818E-4DEE-B864-1FBD3843622E}" destId="{E9793217-5274-453C-963E-8D02820A0CD5}" srcOrd="4" destOrd="0" presId="urn:microsoft.com/office/officeart/2005/8/layout/orgChart1"/>
    <dgm:cxn modelId="{9C35B7AD-76DA-46F6-B14D-0C3C4A296047}" type="presParOf" srcId="{2F6576E9-818E-4DEE-B864-1FBD3843622E}" destId="{426081BB-92DE-49C4-B49A-DDA94AF7D7C8}" srcOrd="5" destOrd="0" presId="urn:microsoft.com/office/officeart/2005/8/layout/orgChart1"/>
    <dgm:cxn modelId="{EB499EAB-689F-4F42-BECE-FDD41F7B998C}" type="presParOf" srcId="{426081BB-92DE-49C4-B49A-DDA94AF7D7C8}" destId="{CB0618E7-264F-4B7F-84F1-7E0E1A045986}" srcOrd="0" destOrd="0" presId="urn:microsoft.com/office/officeart/2005/8/layout/orgChart1"/>
    <dgm:cxn modelId="{423C2B95-FF6F-4734-A4CE-6EF4AA78CD7C}" type="presParOf" srcId="{CB0618E7-264F-4B7F-84F1-7E0E1A045986}" destId="{B0BC6B4B-9CE0-4F84-A893-F0BB8A31115E}" srcOrd="0" destOrd="0" presId="urn:microsoft.com/office/officeart/2005/8/layout/orgChart1"/>
    <dgm:cxn modelId="{F8D183F1-1360-4CC4-9616-ABDA582CC18C}" type="presParOf" srcId="{CB0618E7-264F-4B7F-84F1-7E0E1A045986}" destId="{17E8B364-4254-432B-9C83-AE889A73F586}" srcOrd="1" destOrd="0" presId="urn:microsoft.com/office/officeart/2005/8/layout/orgChart1"/>
    <dgm:cxn modelId="{C34BF063-3CC4-4429-9DE5-1F6DA307E474}" type="presParOf" srcId="{426081BB-92DE-49C4-B49A-DDA94AF7D7C8}" destId="{1B8B8384-0BEA-4656-A7F6-C4F7BDD18532}" srcOrd="1" destOrd="0" presId="urn:microsoft.com/office/officeart/2005/8/layout/orgChart1"/>
    <dgm:cxn modelId="{07A54594-8EEE-4772-9E43-A155F687833F}" type="presParOf" srcId="{426081BB-92DE-49C4-B49A-DDA94AF7D7C8}" destId="{10882033-2842-4992-B236-6EAB242782B1}" srcOrd="2" destOrd="0" presId="urn:microsoft.com/office/officeart/2005/8/layout/orgChart1"/>
    <dgm:cxn modelId="{71F69014-54F6-4986-AD3B-8DB60AC905CF}" type="presParOf" srcId="{0383FB93-017A-4346-AB69-6DE850843183}" destId="{325CBB7C-E73A-4F22-9E11-178E84C4CE4A}" srcOrd="2" destOrd="0" presId="urn:microsoft.com/office/officeart/2005/8/layout/orgChart1"/>
    <dgm:cxn modelId="{0D8C54D5-37C4-43D4-A661-EF7CA11E55DD}" type="presParOf" srcId="{325CBB7C-E73A-4F22-9E11-178E84C4CE4A}" destId="{B1B9B973-8647-42FB-BE23-64E21F628D34}" srcOrd="0" destOrd="0" presId="urn:microsoft.com/office/officeart/2005/8/layout/orgChart1"/>
    <dgm:cxn modelId="{E112FF92-9371-499E-A7D4-8B7A74E7B7DC}" type="presParOf" srcId="{325CBB7C-E73A-4F22-9E11-178E84C4CE4A}" destId="{D6059E18-5E2F-4416-94D2-685617507420}" srcOrd="1" destOrd="0" presId="urn:microsoft.com/office/officeart/2005/8/layout/orgChart1"/>
    <dgm:cxn modelId="{E76B4518-54BB-471B-B240-BACD8B5F9959}" type="presParOf" srcId="{D6059E18-5E2F-4416-94D2-685617507420}" destId="{5FF893A1-91E6-43EA-ADD2-1FDA4345B660}" srcOrd="0" destOrd="0" presId="urn:microsoft.com/office/officeart/2005/8/layout/orgChart1"/>
    <dgm:cxn modelId="{AE5326EA-3380-4E38-A238-A5EBFC8ED0B4}" type="presParOf" srcId="{5FF893A1-91E6-43EA-ADD2-1FDA4345B660}" destId="{C9236876-A9C4-4627-B294-87ADAB8CB931}" srcOrd="0" destOrd="0" presId="urn:microsoft.com/office/officeart/2005/8/layout/orgChart1"/>
    <dgm:cxn modelId="{9CE70A02-F1EB-4BB2-BEB1-D9431EFFD1FB}" type="presParOf" srcId="{5FF893A1-91E6-43EA-ADD2-1FDA4345B660}" destId="{3BAA06DD-F903-40FF-8BDF-CB3A2393D335}" srcOrd="1" destOrd="0" presId="urn:microsoft.com/office/officeart/2005/8/layout/orgChart1"/>
    <dgm:cxn modelId="{60C2E465-C862-4B64-A915-496625B83C72}" type="presParOf" srcId="{D6059E18-5E2F-4416-94D2-685617507420}" destId="{A42D6438-71ED-48BC-AAE8-08B79526BD7B}" srcOrd="1" destOrd="0" presId="urn:microsoft.com/office/officeart/2005/8/layout/orgChart1"/>
    <dgm:cxn modelId="{6455D39D-829E-4B31-9760-4F186F0B45E0}"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4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47CFCE27-CAA6-40D8-A642-C3B7B1A42AED}" srcId="{BDBF065B-A4FD-493B-8DF1-B66893751E7A}" destId="{DFF36E85-7899-4229-AD25-BA88AEE01204}" srcOrd="0" destOrd="0" parTransId="{5F2F29E4-E49A-4EF4-93D7-5F5038F43FD8}" sibTransId="{AE1D874F-D391-4C60-9A44-A97AE2322068}"/>
    <dgm:cxn modelId="{D11F1440-E309-4694-ABA2-B095F7E66673}" type="presOf" srcId="{5C599257-04E4-428D-A660-3AD1B61B9F13}" destId="{B0BC6B4B-9CE0-4F84-A893-F0BB8A31115E}" srcOrd="0" destOrd="0" presId="urn:microsoft.com/office/officeart/2005/8/layout/orgChart1"/>
    <dgm:cxn modelId="{4EE64DD6-81F3-468E-9CA6-1E73F5E92831}" srcId="{DFF36E85-7899-4229-AD25-BA88AEE01204}" destId="{2DD38E11-0458-475F-BC3E-208EE04E15DA}" srcOrd="0" destOrd="0" parTransId="{C3656827-C875-4AFD-959E-6A0C16E9D68C}" sibTransId="{DF1D24A5-C763-414D-A2CD-E0B5C105D5D9}"/>
    <dgm:cxn modelId="{022136A8-CA33-4ADF-85D1-2FB289FACFD8}" srcId="{DFF36E85-7899-4229-AD25-BA88AEE01204}" destId="{8F1815C6-C303-416B-A2E7-811CA926C5EC}" srcOrd="1" destOrd="0" parTransId="{8416F79F-1A15-461A-BFAD-0FF71EFF4B78}" sibTransId="{1D25563D-EC77-4706-B297-B231ED0ADE5E}"/>
    <dgm:cxn modelId="{CA4727AF-049A-4092-A92F-8907B0CB9AA4}" type="presOf" srcId="{8F1815C6-C303-416B-A2E7-811CA926C5EC}" destId="{E4A34DEA-39EC-450D-A730-864D3FBFD391}" srcOrd="1" destOrd="0" presId="urn:microsoft.com/office/officeart/2005/8/layout/orgChart1"/>
    <dgm:cxn modelId="{4A104511-3619-411B-83D0-C2EF866C2372}" type="presOf" srcId="{472A19D0-0084-4DB4-9EA6-A4E084F20F9C}" destId="{5D8FB73D-1AD5-4785-882C-6D45FD0A74DB}" srcOrd="1" destOrd="0" presId="urn:microsoft.com/office/officeart/2005/8/layout/orgChart1"/>
    <dgm:cxn modelId="{55672737-868E-42F2-8C63-1C6F0FC9CC16}" type="presOf" srcId="{2B9D80FF-0112-41CB-930B-809BB3428476}" destId="{E9793217-5274-453C-963E-8D02820A0CD5}" srcOrd="0" destOrd="0" presId="urn:microsoft.com/office/officeart/2005/8/layout/orgChart1"/>
    <dgm:cxn modelId="{56AA6A72-D866-4899-B0C0-0259FA49AC82}" type="presOf" srcId="{DFF36E85-7899-4229-AD25-BA88AEE01204}" destId="{02971D51-2C16-48D5-8724-03480C47BED8}" srcOrd="0" destOrd="0" presId="urn:microsoft.com/office/officeart/2005/8/layout/orgChart1"/>
    <dgm:cxn modelId="{72501C7F-3C57-4AA2-8BEF-C21D70132339}" type="presOf" srcId="{2DD38E11-0458-475F-BC3E-208EE04E15DA}" destId="{3BAA06DD-F903-40FF-8BDF-CB3A2393D335}" srcOrd="1" destOrd="0" presId="urn:microsoft.com/office/officeart/2005/8/layout/orgChart1"/>
    <dgm:cxn modelId="{3C95B825-1BC0-4233-8804-43C00C4FC188}" type="presOf" srcId="{BDBF065B-A4FD-493B-8DF1-B66893751E7A}" destId="{2CBFC246-A331-424C-8C8F-018A213C462A}" srcOrd="0" destOrd="0" presId="urn:microsoft.com/office/officeart/2005/8/layout/orgChart1"/>
    <dgm:cxn modelId="{A30B1C84-1448-4B11-BFA8-520BB66705B7}" type="presOf" srcId="{472A19D0-0084-4DB4-9EA6-A4E084F20F9C}" destId="{5442FFF4-47BA-496C-87E8-3294DF2B35E1}" srcOrd="0" destOrd="0" presId="urn:microsoft.com/office/officeart/2005/8/layout/orgChart1"/>
    <dgm:cxn modelId="{16A6E3D5-DE99-4186-A7CF-670C97333D08}" type="presOf" srcId="{8F1815C6-C303-416B-A2E7-811CA926C5EC}" destId="{D85DFEB0-E2E1-4DF6-A650-E96BEAB13966}" srcOrd="0"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B0C51386-E8A9-4677-9112-66E78B1709F4}" type="presOf" srcId="{73B9B293-56CD-40DB-BF11-CEB2FDADA205}" destId="{6A43AFF8-9C15-4CB1-AC97-39124D228F49}" srcOrd="0" destOrd="0" presId="urn:microsoft.com/office/officeart/2005/8/layout/orgChart1"/>
    <dgm:cxn modelId="{950FE571-B8E4-4F06-9BDC-A54105032FBC}" type="presOf" srcId="{2DD38E11-0458-475F-BC3E-208EE04E15DA}" destId="{C9236876-A9C4-4627-B294-87ADAB8CB931}" srcOrd="0" destOrd="0" presId="urn:microsoft.com/office/officeart/2005/8/layout/orgChart1"/>
    <dgm:cxn modelId="{F261A39C-B623-426C-875D-8B4A85DEFDD4}" type="presOf" srcId="{5C599257-04E4-428D-A660-3AD1B61B9F13}" destId="{17E8B364-4254-432B-9C83-AE889A73F586}" srcOrd="1" destOrd="0" presId="urn:microsoft.com/office/officeart/2005/8/layout/orgChart1"/>
    <dgm:cxn modelId="{F25B883A-1BE0-4A4A-A458-A2B3D6A928CB}" type="presOf" srcId="{8416F79F-1A15-461A-BFAD-0FF71EFF4B78}" destId="{BCE4CE57-1E1C-4099-8003-85572CB309BA}" srcOrd="0" destOrd="0" presId="urn:microsoft.com/office/officeart/2005/8/layout/orgChart1"/>
    <dgm:cxn modelId="{2307FE53-FE21-43CC-B086-1D462A356EF2}" type="presOf" srcId="{DFF36E85-7899-4229-AD25-BA88AEE01204}" destId="{7F9D3B34-3D14-42B8-9756-D1C4D9386444}" srcOrd="1" destOrd="0" presId="urn:microsoft.com/office/officeart/2005/8/layout/orgChart1"/>
    <dgm:cxn modelId="{29B752D7-9C7B-40CE-AD77-57650483A8CB}" srcId="{DFF36E85-7899-4229-AD25-BA88AEE01204}" destId="{5C599257-04E4-428D-A660-3AD1B61B9F13}" srcOrd="3" destOrd="0" parTransId="{2B9D80FF-0112-41CB-930B-809BB3428476}" sibTransId="{67E55533-F8AF-48BE-AB08-D8245258E2E8}"/>
    <dgm:cxn modelId="{DF2A3E23-C519-41B7-AAA7-CB547080B19A}" type="presOf" srcId="{C3656827-C875-4AFD-959E-6A0C16E9D68C}" destId="{B1B9B973-8647-42FB-BE23-64E21F628D34}" srcOrd="0" destOrd="0" presId="urn:microsoft.com/office/officeart/2005/8/layout/orgChart1"/>
    <dgm:cxn modelId="{97C3C3BC-FF60-4002-9470-7A4D33A7832A}" type="presParOf" srcId="{2CBFC246-A331-424C-8C8F-018A213C462A}" destId="{0383FB93-017A-4346-AB69-6DE850843183}" srcOrd="0" destOrd="0" presId="urn:microsoft.com/office/officeart/2005/8/layout/orgChart1"/>
    <dgm:cxn modelId="{069F6117-6730-4288-842D-C9FDDE135CED}" type="presParOf" srcId="{0383FB93-017A-4346-AB69-6DE850843183}" destId="{9FF4A2B8-1DA5-46B7-A091-ED490D964C53}" srcOrd="0" destOrd="0" presId="urn:microsoft.com/office/officeart/2005/8/layout/orgChart1"/>
    <dgm:cxn modelId="{CFD1CA26-B452-4BBF-A3EB-906B61383329}" type="presParOf" srcId="{9FF4A2B8-1DA5-46B7-A091-ED490D964C53}" destId="{02971D51-2C16-48D5-8724-03480C47BED8}" srcOrd="0" destOrd="0" presId="urn:microsoft.com/office/officeart/2005/8/layout/orgChart1"/>
    <dgm:cxn modelId="{F4B629E3-5A8E-4894-BCA2-F15EBA27DCF5}" type="presParOf" srcId="{9FF4A2B8-1DA5-46B7-A091-ED490D964C53}" destId="{7F9D3B34-3D14-42B8-9756-D1C4D9386444}" srcOrd="1" destOrd="0" presId="urn:microsoft.com/office/officeart/2005/8/layout/orgChart1"/>
    <dgm:cxn modelId="{2AE4892C-2D7B-4083-AD9C-92D96ED5920E}" type="presParOf" srcId="{0383FB93-017A-4346-AB69-6DE850843183}" destId="{2F6576E9-818E-4DEE-B864-1FBD3843622E}" srcOrd="1" destOrd="0" presId="urn:microsoft.com/office/officeart/2005/8/layout/orgChart1"/>
    <dgm:cxn modelId="{99B18D17-E5E9-42DB-87CC-A4C47840306C}" type="presParOf" srcId="{2F6576E9-818E-4DEE-B864-1FBD3843622E}" destId="{BCE4CE57-1E1C-4099-8003-85572CB309BA}" srcOrd="0" destOrd="0" presId="urn:microsoft.com/office/officeart/2005/8/layout/orgChart1"/>
    <dgm:cxn modelId="{C1C973DD-965F-420D-B637-066E5C968D3D}" type="presParOf" srcId="{2F6576E9-818E-4DEE-B864-1FBD3843622E}" destId="{928BA56F-C36D-4CD9-AF1B-430F90354121}" srcOrd="1" destOrd="0" presId="urn:microsoft.com/office/officeart/2005/8/layout/orgChart1"/>
    <dgm:cxn modelId="{E2DA09B7-89A0-4C5F-AAB1-A1DB835649A8}" type="presParOf" srcId="{928BA56F-C36D-4CD9-AF1B-430F90354121}" destId="{2E52A6CE-EEF4-4A65-AB6A-EB8D4937F02D}" srcOrd="0" destOrd="0" presId="urn:microsoft.com/office/officeart/2005/8/layout/orgChart1"/>
    <dgm:cxn modelId="{399DD12C-D3DC-4F72-A021-32836614E8B1}" type="presParOf" srcId="{2E52A6CE-EEF4-4A65-AB6A-EB8D4937F02D}" destId="{D85DFEB0-E2E1-4DF6-A650-E96BEAB13966}" srcOrd="0" destOrd="0" presId="urn:microsoft.com/office/officeart/2005/8/layout/orgChart1"/>
    <dgm:cxn modelId="{7D33D939-A8FF-4ACC-87C6-078080DA3AD8}" type="presParOf" srcId="{2E52A6CE-EEF4-4A65-AB6A-EB8D4937F02D}" destId="{E4A34DEA-39EC-450D-A730-864D3FBFD391}" srcOrd="1" destOrd="0" presId="urn:microsoft.com/office/officeart/2005/8/layout/orgChart1"/>
    <dgm:cxn modelId="{37D081B8-F33C-4102-90A7-09E3B9F3E514}" type="presParOf" srcId="{928BA56F-C36D-4CD9-AF1B-430F90354121}" destId="{B0BA7A9C-E35A-4B78-BB97-E50F667F3A79}" srcOrd="1" destOrd="0" presId="urn:microsoft.com/office/officeart/2005/8/layout/orgChart1"/>
    <dgm:cxn modelId="{7EF9C39F-0F6A-4E03-BBFA-75B38A92D313}" type="presParOf" srcId="{928BA56F-C36D-4CD9-AF1B-430F90354121}" destId="{2F3BC766-00DD-4992-905E-DDEA02F78AE6}" srcOrd="2" destOrd="0" presId="urn:microsoft.com/office/officeart/2005/8/layout/orgChart1"/>
    <dgm:cxn modelId="{44DE0B0E-A972-429F-A862-F33771D9C287}" type="presParOf" srcId="{2F6576E9-818E-4DEE-B864-1FBD3843622E}" destId="{6A43AFF8-9C15-4CB1-AC97-39124D228F49}" srcOrd="2" destOrd="0" presId="urn:microsoft.com/office/officeart/2005/8/layout/orgChart1"/>
    <dgm:cxn modelId="{E0AED944-DAC5-4BCF-8B9D-313EEF69CB7D}" type="presParOf" srcId="{2F6576E9-818E-4DEE-B864-1FBD3843622E}" destId="{0CD96039-2780-42DD-B68F-E51562BE766B}" srcOrd="3" destOrd="0" presId="urn:microsoft.com/office/officeart/2005/8/layout/orgChart1"/>
    <dgm:cxn modelId="{35656FC1-C706-4503-ACE0-CF8BB0973F92}" type="presParOf" srcId="{0CD96039-2780-42DD-B68F-E51562BE766B}" destId="{54AC11AA-8FCA-41FE-88BC-5EBA4000ED63}" srcOrd="0" destOrd="0" presId="urn:microsoft.com/office/officeart/2005/8/layout/orgChart1"/>
    <dgm:cxn modelId="{AA1305CD-1797-41F6-A20B-2ECE01AA154E}" type="presParOf" srcId="{54AC11AA-8FCA-41FE-88BC-5EBA4000ED63}" destId="{5442FFF4-47BA-496C-87E8-3294DF2B35E1}" srcOrd="0" destOrd="0" presId="urn:microsoft.com/office/officeart/2005/8/layout/orgChart1"/>
    <dgm:cxn modelId="{82F8945F-EFBC-4365-ACC2-4BB3C4FCA0A0}" type="presParOf" srcId="{54AC11AA-8FCA-41FE-88BC-5EBA4000ED63}" destId="{5D8FB73D-1AD5-4785-882C-6D45FD0A74DB}" srcOrd="1" destOrd="0" presId="urn:microsoft.com/office/officeart/2005/8/layout/orgChart1"/>
    <dgm:cxn modelId="{815FAB40-DDA2-4F4C-86C7-FA0FD8F9E1B6}" type="presParOf" srcId="{0CD96039-2780-42DD-B68F-E51562BE766B}" destId="{982131D3-5E69-4D1D-81DD-4D61B296AECC}" srcOrd="1" destOrd="0" presId="urn:microsoft.com/office/officeart/2005/8/layout/orgChart1"/>
    <dgm:cxn modelId="{A8C1B651-87F0-4E7C-868C-F87003920239}" type="presParOf" srcId="{0CD96039-2780-42DD-B68F-E51562BE766B}" destId="{3ACD5A12-FAA2-4DF5-83DE-5871858EBDA0}" srcOrd="2" destOrd="0" presId="urn:microsoft.com/office/officeart/2005/8/layout/orgChart1"/>
    <dgm:cxn modelId="{A52AA49E-BBD1-47D4-8122-4C58AD8333E1}" type="presParOf" srcId="{2F6576E9-818E-4DEE-B864-1FBD3843622E}" destId="{E9793217-5274-453C-963E-8D02820A0CD5}" srcOrd="4" destOrd="0" presId="urn:microsoft.com/office/officeart/2005/8/layout/orgChart1"/>
    <dgm:cxn modelId="{2EB57692-091F-4A5F-81B1-EEF61AEA8331}" type="presParOf" srcId="{2F6576E9-818E-4DEE-B864-1FBD3843622E}" destId="{426081BB-92DE-49C4-B49A-DDA94AF7D7C8}" srcOrd="5" destOrd="0" presId="urn:microsoft.com/office/officeart/2005/8/layout/orgChart1"/>
    <dgm:cxn modelId="{303C6CBD-F093-4130-99E6-971BBCEA30C5}" type="presParOf" srcId="{426081BB-92DE-49C4-B49A-DDA94AF7D7C8}" destId="{CB0618E7-264F-4B7F-84F1-7E0E1A045986}" srcOrd="0" destOrd="0" presId="urn:microsoft.com/office/officeart/2005/8/layout/orgChart1"/>
    <dgm:cxn modelId="{77AA3107-4FDE-4C06-A50F-401B56C97E79}" type="presParOf" srcId="{CB0618E7-264F-4B7F-84F1-7E0E1A045986}" destId="{B0BC6B4B-9CE0-4F84-A893-F0BB8A31115E}" srcOrd="0" destOrd="0" presId="urn:microsoft.com/office/officeart/2005/8/layout/orgChart1"/>
    <dgm:cxn modelId="{0DE21DE7-3A95-4B01-8108-3FBB3D2D548C}" type="presParOf" srcId="{CB0618E7-264F-4B7F-84F1-7E0E1A045986}" destId="{17E8B364-4254-432B-9C83-AE889A73F586}" srcOrd="1" destOrd="0" presId="urn:microsoft.com/office/officeart/2005/8/layout/orgChart1"/>
    <dgm:cxn modelId="{F66D5BD6-16B4-4CAC-9943-F7807F88081E}" type="presParOf" srcId="{426081BB-92DE-49C4-B49A-DDA94AF7D7C8}" destId="{1B8B8384-0BEA-4656-A7F6-C4F7BDD18532}" srcOrd="1" destOrd="0" presId="urn:microsoft.com/office/officeart/2005/8/layout/orgChart1"/>
    <dgm:cxn modelId="{11EC7CBE-15A9-4147-ACA9-FD0683C29E8E}" type="presParOf" srcId="{426081BB-92DE-49C4-B49A-DDA94AF7D7C8}" destId="{10882033-2842-4992-B236-6EAB242782B1}" srcOrd="2" destOrd="0" presId="urn:microsoft.com/office/officeart/2005/8/layout/orgChart1"/>
    <dgm:cxn modelId="{20325C07-5100-43DD-9322-D695A6DCCB93}" type="presParOf" srcId="{0383FB93-017A-4346-AB69-6DE850843183}" destId="{325CBB7C-E73A-4F22-9E11-178E84C4CE4A}" srcOrd="2" destOrd="0" presId="urn:microsoft.com/office/officeart/2005/8/layout/orgChart1"/>
    <dgm:cxn modelId="{8B90C491-8398-4E6E-A892-EF6196E60F89}" type="presParOf" srcId="{325CBB7C-E73A-4F22-9E11-178E84C4CE4A}" destId="{B1B9B973-8647-42FB-BE23-64E21F628D34}" srcOrd="0" destOrd="0" presId="urn:microsoft.com/office/officeart/2005/8/layout/orgChart1"/>
    <dgm:cxn modelId="{97D5CE3B-B5FE-417A-816E-B0C0ABC41822}" type="presParOf" srcId="{325CBB7C-E73A-4F22-9E11-178E84C4CE4A}" destId="{D6059E18-5E2F-4416-94D2-685617507420}" srcOrd="1" destOrd="0" presId="urn:microsoft.com/office/officeart/2005/8/layout/orgChart1"/>
    <dgm:cxn modelId="{A67E13AC-44CA-4A07-AE8A-3FE3E1FC09AE}" type="presParOf" srcId="{D6059E18-5E2F-4416-94D2-685617507420}" destId="{5FF893A1-91E6-43EA-ADD2-1FDA4345B660}" srcOrd="0" destOrd="0" presId="urn:microsoft.com/office/officeart/2005/8/layout/orgChart1"/>
    <dgm:cxn modelId="{AFC44418-76C7-41B6-8EED-2B2111AEA57A}" type="presParOf" srcId="{5FF893A1-91E6-43EA-ADD2-1FDA4345B660}" destId="{C9236876-A9C4-4627-B294-87ADAB8CB931}" srcOrd="0" destOrd="0" presId="urn:microsoft.com/office/officeart/2005/8/layout/orgChart1"/>
    <dgm:cxn modelId="{C416EF08-8F30-4BAD-89A0-F40FA49CEBF2}" type="presParOf" srcId="{5FF893A1-91E6-43EA-ADD2-1FDA4345B660}" destId="{3BAA06DD-F903-40FF-8BDF-CB3A2393D335}" srcOrd="1" destOrd="0" presId="urn:microsoft.com/office/officeart/2005/8/layout/orgChart1"/>
    <dgm:cxn modelId="{FBB4079B-6D48-4FF0-91A5-94C777E7ED49}" type="presParOf" srcId="{D6059E18-5E2F-4416-94D2-685617507420}" destId="{A42D6438-71ED-48BC-AAE8-08B79526BD7B}" srcOrd="1" destOrd="0" presId="urn:microsoft.com/office/officeart/2005/8/layout/orgChart1"/>
    <dgm:cxn modelId="{7CBB9232-CB58-421D-B64E-57A7960435AF}"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5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F3FF5D1D-A369-42E1-AD08-4B263678E6F0}" type="presOf" srcId="{8F1815C6-C303-416B-A2E7-811CA926C5EC}" destId="{E4A34DEA-39EC-450D-A730-864D3FBFD391}" srcOrd="1" destOrd="0" presId="urn:microsoft.com/office/officeart/2005/8/layout/orgChart1"/>
    <dgm:cxn modelId="{515E63D0-5362-4544-B93E-DA62E6083E7E}" type="presOf" srcId="{8F1815C6-C303-416B-A2E7-811CA926C5EC}" destId="{D85DFEB0-E2E1-4DF6-A650-E96BEAB13966}" srcOrd="0" destOrd="0" presId="urn:microsoft.com/office/officeart/2005/8/layout/orgChart1"/>
    <dgm:cxn modelId="{47CFCE27-CAA6-40D8-A642-C3B7B1A42AED}" srcId="{BDBF065B-A4FD-493B-8DF1-B66893751E7A}" destId="{DFF36E85-7899-4229-AD25-BA88AEE01204}" srcOrd="0" destOrd="0" parTransId="{5F2F29E4-E49A-4EF4-93D7-5F5038F43FD8}" sibTransId="{AE1D874F-D391-4C60-9A44-A97AE2322068}"/>
    <dgm:cxn modelId="{4EE64DD6-81F3-468E-9CA6-1E73F5E92831}" srcId="{DFF36E85-7899-4229-AD25-BA88AEE01204}" destId="{2DD38E11-0458-475F-BC3E-208EE04E15DA}" srcOrd="0" destOrd="0" parTransId="{C3656827-C875-4AFD-959E-6A0C16E9D68C}" sibTransId="{DF1D24A5-C763-414D-A2CD-E0B5C105D5D9}"/>
    <dgm:cxn modelId="{022136A8-CA33-4ADF-85D1-2FB289FACFD8}" srcId="{DFF36E85-7899-4229-AD25-BA88AEE01204}" destId="{8F1815C6-C303-416B-A2E7-811CA926C5EC}" srcOrd="1" destOrd="0" parTransId="{8416F79F-1A15-461A-BFAD-0FF71EFF4B78}" sibTransId="{1D25563D-EC77-4706-B297-B231ED0ADE5E}"/>
    <dgm:cxn modelId="{8E5E5E9C-B656-4B4B-AFBE-7AB771CF3A4D}" type="presOf" srcId="{5C599257-04E4-428D-A660-3AD1B61B9F13}" destId="{B0BC6B4B-9CE0-4F84-A893-F0BB8A31115E}" srcOrd="0" destOrd="0" presId="urn:microsoft.com/office/officeart/2005/8/layout/orgChart1"/>
    <dgm:cxn modelId="{7BDD96B3-C35B-4048-AC03-0F54C3DB9B01}" type="presOf" srcId="{BDBF065B-A4FD-493B-8DF1-B66893751E7A}" destId="{2CBFC246-A331-424C-8C8F-018A213C462A}" srcOrd="0" destOrd="0" presId="urn:microsoft.com/office/officeart/2005/8/layout/orgChart1"/>
    <dgm:cxn modelId="{2FAFB084-F67C-470E-BE14-CF030150BFC7}" type="presOf" srcId="{5C599257-04E4-428D-A660-3AD1B61B9F13}" destId="{17E8B364-4254-432B-9C83-AE889A73F586}" srcOrd="1" destOrd="0" presId="urn:microsoft.com/office/officeart/2005/8/layout/orgChart1"/>
    <dgm:cxn modelId="{C510C7A7-A308-44CC-8B12-BD40C5D9D5FF}" type="presOf" srcId="{DFF36E85-7899-4229-AD25-BA88AEE01204}" destId="{02971D51-2C16-48D5-8724-03480C47BED8}" srcOrd="0"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FF835D5F-4DA8-471A-9B68-4F08CEA2EDAE}" type="presOf" srcId="{2B9D80FF-0112-41CB-930B-809BB3428476}" destId="{E9793217-5274-453C-963E-8D02820A0CD5}" srcOrd="0" destOrd="0" presId="urn:microsoft.com/office/officeart/2005/8/layout/orgChart1"/>
    <dgm:cxn modelId="{65DA3270-B621-42B7-8240-B47280F12127}" type="presOf" srcId="{2DD38E11-0458-475F-BC3E-208EE04E15DA}" destId="{C9236876-A9C4-4627-B294-87ADAB8CB931}" srcOrd="0" destOrd="0" presId="urn:microsoft.com/office/officeart/2005/8/layout/orgChart1"/>
    <dgm:cxn modelId="{D5D3FDB3-4D12-4B8C-935E-A275AA911B3C}" type="presOf" srcId="{2DD38E11-0458-475F-BC3E-208EE04E15DA}" destId="{3BAA06DD-F903-40FF-8BDF-CB3A2393D335}" srcOrd="1" destOrd="0" presId="urn:microsoft.com/office/officeart/2005/8/layout/orgChart1"/>
    <dgm:cxn modelId="{5AE0ABDE-FE67-4CAA-A85F-D87601E29843}" type="presOf" srcId="{DFF36E85-7899-4229-AD25-BA88AEE01204}" destId="{7F9D3B34-3D14-42B8-9756-D1C4D9386444}" srcOrd="1" destOrd="0" presId="urn:microsoft.com/office/officeart/2005/8/layout/orgChart1"/>
    <dgm:cxn modelId="{28B2B8DF-C84D-4409-BE95-5A3565FF7F5F}" type="presOf" srcId="{C3656827-C875-4AFD-959E-6A0C16E9D68C}" destId="{B1B9B973-8647-42FB-BE23-64E21F628D34}" srcOrd="0" destOrd="0" presId="urn:microsoft.com/office/officeart/2005/8/layout/orgChart1"/>
    <dgm:cxn modelId="{23DD5B7C-34BB-4DBA-80EB-8634734D04AA}" type="presOf" srcId="{73B9B293-56CD-40DB-BF11-CEB2FDADA205}" destId="{6A43AFF8-9C15-4CB1-AC97-39124D228F49}" srcOrd="0" destOrd="0" presId="urn:microsoft.com/office/officeart/2005/8/layout/orgChart1"/>
    <dgm:cxn modelId="{00CF9DD2-ED73-4C54-BB78-6AB9CB3EF04B}" type="presOf" srcId="{8416F79F-1A15-461A-BFAD-0FF71EFF4B78}" destId="{BCE4CE57-1E1C-4099-8003-85572CB309BA}" srcOrd="0" destOrd="0" presId="urn:microsoft.com/office/officeart/2005/8/layout/orgChart1"/>
    <dgm:cxn modelId="{7397C821-5524-4A25-87D9-987293670BC0}" type="presOf" srcId="{472A19D0-0084-4DB4-9EA6-A4E084F20F9C}" destId="{5D8FB73D-1AD5-4785-882C-6D45FD0A74DB}" srcOrd="1" destOrd="0" presId="urn:microsoft.com/office/officeart/2005/8/layout/orgChart1"/>
    <dgm:cxn modelId="{29B752D7-9C7B-40CE-AD77-57650483A8CB}" srcId="{DFF36E85-7899-4229-AD25-BA88AEE01204}" destId="{5C599257-04E4-428D-A660-3AD1B61B9F13}" srcOrd="3" destOrd="0" parTransId="{2B9D80FF-0112-41CB-930B-809BB3428476}" sibTransId="{67E55533-F8AF-48BE-AB08-D8245258E2E8}"/>
    <dgm:cxn modelId="{178137F1-E613-4F73-B940-2B5BC5C235D6}" type="presOf" srcId="{472A19D0-0084-4DB4-9EA6-A4E084F20F9C}" destId="{5442FFF4-47BA-496C-87E8-3294DF2B35E1}" srcOrd="0" destOrd="0" presId="urn:microsoft.com/office/officeart/2005/8/layout/orgChart1"/>
    <dgm:cxn modelId="{9C309457-762F-46AD-9999-45301EAB428F}" type="presParOf" srcId="{2CBFC246-A331-424C-8C8F-018A213C462A}" destId="{0383FB93-017A-4346-AB69-6DE850843183}" srcOrd="0" destOrd="0" presId="urn:microsoft.com/office/officeart/2005/8/layout/orgChart1"/>
    <dgm:cxn modelId="{D925FB20-90B8-40C1-84A1-C73FA6CFE0B3}" type="presParOf" srcId="{0383FB93-017A-4346-AB69-6DE850843183}" destId="{9FF4A2B8-1DA5-46B7-A091-ED490D964C53}" srcOrd="0" destOrd="0" presId="urn:microsoft.com/office/officeart/2005/8/layout/orgChart1"/>
    <dgm:cxn modelId="{0FC4F739-8972-43BC-8912-4403912A71D0}" type="presParOf" srcId="{9FF4A2B8-1DA5-46B7-A091-ED490D964C53}" destId="{02971D51-2C16-48D5-8724-03480C47BED8}" srcOrd="0" destOrd="0" presId="urn:microsoft.com/office/officeart/2005/8/layout/orgChart1"/>
    <dgm:cxn modelId="{C8222F9F-EB57-49FC-99EF-3276C00C9D44}" type="presParOf" srcId="{9FF4A2B8-1DA5-46B7-A091-ED490D964C53}" destId="{7F9D3B34-3D14-42B8-9756-D1C4D9386444}" srcOrd="1" destOrd="0" presId="urn:microsoft.com/office/officeart/2005/8/layout/orgChart1"/>
    <dgm:cxn modelId="{5540D067-1ED8-49B1-A994-59B121DA4653}" type="presParOf" srcId="{0383FB93-017A-4346-AB69-6DE850843183}" destId="{2F6576E9-818E-4DEE-B864-1FBD3843622E}" srcOrd="1" destOrd="0" presId="urn:microsoft.com/office/officeart/2005/8/layout/orgChart1"/>
    <dgm:cxn modelId="{EA7FF0C3-FF0A-445E-A543-A57BBD4B6AAC}" type="presParOf" srcId="{2F6576E9-818E-4DEE-B864-1FBD3843622E}" destId="{BCE4CE57-1E1C-4099-8003-85572CB309BA}" srcOrd="0" destOrd="0" presId="urn:microsoft.com/office/officeart/2005/8/layout/orgChart1"/>
    <dgm:cxn modelId="{98A17064-A0D3-4AE8-9E8F-77B3A381CFC5}" type="presParOf" srcId="{2F6576E9-818E-4DEE-B864-1FBD3843622E}" destId="{928BA56F-C36D-4CD9-AF1B-430F90354121}" srcOrd="1" destOrd="0" presId="urn:microsoft.com/office/officeart/2005/8/layout/orgChart1"/>
    <dgm:cxn modelId="{CB931065-04DC-4744-B095-847A5574C5DF}" type="presParOf" srcId="{928BA56F-C36D-4CD9-AF1B-430F90354121}" destId="{2E52A6CE-EEF4-4A65-AB6A-EB8D4937F02D}" srcOrd="0" destOrd="0" presId="urn:microsoft.com/office/officeart/2005/8/layout/orgChart1"/>
    <dgm:cxn modelId="{C398F806-9D41-454B-B5F3-1BC719E27DD0}" type="presParOf" srcId="{2E52A6CE-EEF4-4A65-AB6A-EB8D4937F02D}" destId="{D85DFEB0-E2E1-4DF6-A650-E96BEAB13966}" srcOrd="0" destOrd="0" presId="urn:microsoft.com/office/officeart/2005/8/layout/orgChart1"/>
    <dgm:cxn modelId="{0FA28272-3A1E-4362-8516-52E1151A8FE6}" type="presParOf" srcId="{2E52A6CE-EEF4-4A65-AB6A-EB8D4937F02D}" destId="{E4A34DEA-39EC-450D-A730-864D3FBFD391}" srcOrd="1" destOrd="0" presId="urn:microsoft.com/office/officeart/2005/8/layout/orgChart1"/>
    <dgm:cxn modelId="{9B22558C-1B0F-41F9-B761-CE63A2AC44CB}" type="presParOf" srcId="{928BA56F-C36D-4CD9-AF1B-430F90354121}" destId="{B0BA7A9C-E35A-4B78-BB97-E50F667F3A79}" srcOrd="1" destOrd="0" presId="urn:microsoft.com/office/officeart/2005/8/layout/orgChart1"/>
    <dgm:cxn modelId="{594441C2-8A2A-49AD-AF6C-A4D6070335FA}" type="presParOf" srcId="{928BA56F-C36D-4CD9-AF1B-430F90354121}" destId="{2F3BC766-00DD-4992-905E-DDEA02F78AE6}" srcOrd="2" destOrd="0" presId="urn:microsoft.com/office/officeart/2005/8/layout/orgChart1"/>
    <dgm:cxn modelId="{DA85D0A9-69F4-48F8-908A-D75E90B48092}" type="presParOf" srcId="{2F6576E9-818E-4DEE-B864-1FBD3843622E}" destId="{6A43AFF8-9C15-4CB1-AC97-39124D228F49}" srcOrd="2" destOrd="0" presId="urn:microsoft.com/office/officeart/2005/8/layout/orgChart1"/>
    <dgm:cxn modelId="{545BECDB-5F33-4F42-81BE-7ACD41077817}" type="presParOf" srcId="{2F6576E9-818E-4DEE-B864-1FBD3843622E}" destId="{0CD96039-2780-42DD-B68F-E51562BE766B}" srcOrd="3" destOrd="0" presId="urn:microsoft.com/office/officeart/2005/8/layout/orgChart1"/>
    <dgm:cxn modelId="{C4A01956-8B0E-42DC-9437-499B409BB6BE}" type="presParOf" srcId="{0CD96039-2780-42DD-B68F-E51562BE766B}" destId="{54AC11AA-8FCA-41FE-88BC-5EBA4000ED63}" srcOrd="0" destOrd="0" presId="urn:microsoft.com/office/officeart/2005/8/layout/orgChart1"/>
    <dgm:cxn modelId="{B5065DAD-8AEC-4F1C-98E0-61BD0F101B31}" type="presParOf" srcId="{54AC11AA-8FCA-41FE-88BC-5EBA4000ED63}" destId="{5442FFF4-47BA-496C-87E8-3294DF2B35E1}" srcOrd="0" destOrd="0" presId="urn:microsoft.com/office/officeart/2005/8/layout/orgChart1"/>
    <dgm:cxn modelId="{B4468C4F-BE78-4A60-9906-FAB237C6C5FE}" type="presParOf" srcId="{54AC11AA-8FCA-41FE-88BC-5EBA4000ED63}" destId="{5D8FB73D-1AD5-4785-882C-6D45FD0A74DB}" srcOrd="1" destOrd="0" presId="urn:microsoft.com/office/officeart/2005/8/layout/orgChart1"/>
    <dgm:cxn modelId="{7099904A-9276-4FB4-AA0D-D66F5C0D11E5}" type="presParOf" srcId="{0CD96039-2780-42DD-B68F-E51562BE766B}" destId="{982131D3-5E69-4D1D-81DD-4D61B296AECC}" srcOrd="1" destOrd="0" presId="urn:microsoft.com/office/officeart/2005/8/layout/orgChart1"/>
    <dgm:cxn modelId="{C8853CF4-529B-4A8E-8EA3-06699F18E799}" type="presParOf" srcId="{0CD96039-2780-42DD-B68F-E51562BE766B}" destId="{3ACD5A12-FAA2-4DF5-83DE-5871858EBDA0}" srcOrd="2" destOrd="0" presId="urn:microsoft.com/office/officeart/2005/8/layout/orgChart1"/>
    <dgm:cxn modelId="{C3575DF0-4330-49CF-8959-FFD1A276E265}" type="presParOf" srcId="{2F6576E9-818E-4DEE-B864-1FBD3843622E}" destId="{E9793217-5274-453C-963E-8D02820A0CD5}" srcOrd="4" destOrd="0" presId="urn:microsoft.com/office/officeart/2005/8/layout/orgChart1"/>
    <dgm:cxn modelId="{9CF579E9-3BE4-4B83-A3FD-794992035D96}" type="presParOf" srcId="{2F6576E9-818E-4DEE-B864-1FBD3843622E}" destId="{426081BB-92DE-49C4-B49A-DDA94AF7D7C8}" srcOrd="5" destOrd="0" presId="urn:microsoft.com/office/officeart/2005/8/layout/orgChart1"/>
    <dgm:cxn modelId="{463FF69C-2FB7-4384-8F41-19587D22982A}" type="presParOf" srcId="{426081BB-92DE-49C4-B49A-DDA94AF7D7C8}" destId="{CB0618E7-264F-4B7F-84F1-7E0E1A045986}" srcOrd="0" destOrd="0" presId="urn:microsoft.com/office/officeart/2005/8/layout/orgChart1"/>
    <dgm:cxn modelId="{B8270519-7551-4B3D-BFE8-2D2819235681}" type="presParOf" srcId="{CB0618E7-264F-4B7F-84F1-7E0E1A045986}" destId="{B0BC6B4B-9CE0-4F84-A893-F0BB8A31115E}" srcOrd="0" destOrd="0" presId="urn:microsoft.com/office/officeart/2005/8/layout/orgChart1"/>
    <dgm:cxn modelId="{9FD1AE84-6153-4F1D-B18C-D7F6ACDD219F}" type="presParOf" srcId="{CB0618E7-264F-4B7F-84F1-7E0E1A045986}" destId="{17E8B364-4254-432B-9C83-AE889A73F586}" srcOrd="1" destOrd="0" presId="urn:microsoft.com/office/officeart/2005/8/layout/orgChart1"/>
    <dgm:cxn modelId="{E16AFE24-D4C5-41C7-828A-35EFE86B75BF}" type="presParOf" srcId="{426081BB-92DE-49C4-B49A-DDA94AF7D7C8}" destId="{1B8B8384-0BEA-4656-A7F6-C4F7BDD18532}" srcOrd="1" destOrd="0" presId="urn:microsoft.com/office/officeart/2005/8/layout/orgChart1"/>
    <dgm:cxn modelId="{6FAB161E-FE84-4531-9CF2-7383B6EA32AF}" type="presParOf" srcId="{426081BB-92DE-49C4-B49A-DDA94AF7D7C8}" destId="{10882033-2842-4992-B236-6EAB242782B1}" srcOrd="2" destOrd="0" presId="urn:microsoft.com/office/officeart/2005/8/layout/orgChart1"/>
    <dgm:cxn modelId="{10ED223C-0037-4370-9E69-CAD0B2FBE89D}" type="presParOf" srcId="{0383FB93-017A-4346-AB69-6DE850843183}" destId="{325CBB7C-E73A-4F22-9E11-178E84C4CE4A}" srcOrd="2" destOrd="0" presId="urn:microsoft.com/office/officeart/2005/8/layout/orgChart1"/>
    <dgm:cxn modelId="{5FDA640E-DC16-4E30-BE19-D3052F1CCDAA}" type="presParOf" srcId="{325CBB7C-E73A-4F22-9E11-178E84C4CE4A}" destId="{B1B9B973-8647-42FB-BE23-64E21F628D34}" srcOrd="0" destOrd="0" presId="urn:microsoft.com/office/officeart/2005/8/layout/orgChart1"/>
    <dgm:cxn modelId="{32CB79B9-25F4-4B54-8A9D-F360911705C3}" type="presParOf" srcId="{325CBB7C-E73A-4F22-9E11-178E84C4CE4A}" destId="{D6059E18-5E2F-4416-94D2-685617507420}" srcOrd="1" destOrd="0" presId="urn:microsoft.com/office/officeart/2005/8/layout/orgChart1"/>
    <dgm:cxn modelId="{921A9503-463C-4B81-9037-FD08EB803736}" type="presParOf" srcId="{D6059E18-5E2F-4416-94D2-685617507420}" destId="{5FF893A1-91E6-43EA-ADD2-1FDA4345B660}" srcOrd="0" destOrd="0" presId="urn:microsoft.com/office/officeart/2005/8/layout/orgChart1"/>
    <dgm:cxn modelId="{A8AA3290-9E45-4F72-93B8-1065880E1083}" type="presParOf" srcId="{5FF893A1-91E6-43EA-ADD2-1FDA4345B660}" destId="{C9236876-A9C4-4627-B294-87ADAB8CB931}" srcOrd="0" destOrd="0" presId="urn:microsoft.com/office/officeart/2005/8/layout/orgChart1"/>
    <dgm:cxn modelId="{2C62CD42-905D-4962-B4FF-8F8A7230618F}" type="presParOf" srcId="{5FF893A1-91E6-43EA-ADD2-1FDA4345B660}" destId="{3BAA06DD-F903-40FF-8BDF-CB3A2393D335}" srcOrd="1" destOrd="0" presId="urn:microsoft.com/office/officeart/2005/8/layout/orgChart1"/>
    <dgm:cxn modelId="{36F31E66-25E9-4E82-B012-AA24DC8C4FA2}" type="presParOf" srcId="{D6059E18-5E2F-4416-94D2-685617507420}" destId="{A42D6438-71ED-48BC-AAE8-08B79526BD7B}" srcOrd="1" destOrd="0" presId="urn:microsoft.com/office/officeart/2005/8/layout/orgChart1"/>
    <dgm:cxn modelId="{BB24DC2E-BBEE-4368-A56E-7210099B0BBE}"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5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47CFCE27-CAA6-40D8-A642-C3B7B1A42AED}" srcId="{BDBF065B-A4FD-493B-8DF1-B66893751E7A}" destId="{DFF36E85-7899-4229-AD25-BA88AEE01204}" srcOrd="0" destOrd="0" parTransId="{5F2F29E4-E49A-4EF4-93D7-5F5038F43FD8}" sibTransId="{AE1D874F-D391-4C60-9A44-A97AE2322068}"/>
    <dgm:cxn modelId="{4EE64DD6-81F3-468E-9CA6-1E73F5E92831}" srcId="{DFF36E85-7899-4229-AD25-BA88AEE01204}" destId="{2DD38E11-0458-475F-BC3E-208EE04E15DA}" srcOrd="0" destOrd="0" parTransId="{C3656827-C875-4AFD-959E-6A0C16E9D68C}" sibTransId="{DF1D24A5-C763-414D-A2CD-E0B5C105D5D9}"/>
    <dgm:cxn modelId="{022136A8-CA33-4ADF-85D1-2FB289FACFD8}" srcId="{DFF36E85-7899-4229-AD25-BA88AEE01204}" destId="{8F1815C6-C303-416B-A2E7-811CA926C5EC}" srcOrd="1" destOrd="0" parTransId="{8416F79F-1A15-461A-BFAD-0FF71EFF4B78}" sibTransId="{1D25563D-EC77-4706-B297-B231ED0ADE5E}"/>
    <dgm:cxn modelId="{25FD1187-29A7-40DF-AB8B-E4B6BAD57D32}" type="presOf" srcId="{DFF36E85-7899-4229-AD25-BA88AEE01204}" destId="{02971D51-2C16-48D5-8724-03480C47BED8}" srcOrd="0" destOrd="0" presId="urn:microsoft.com/office/officeart/2005/8/layout/orgChart1"/>
    <dgm:cxn modelId="{8DD58562-AF89-4854-BAB3-0FE36A6D1D60}" type="presOf" srcId="{C3656827-C875-4AFD-959E-6A0C16E9D68C}" destId="{B1B9B973-8647-42FB-BE23-64E21F628D34}" srcOrd="0" destOrd="0" presId="urn:microsoft.com/office/officeart/2005/8/layout/orgChart1"/>
    <dgm:cxn modelId="{A92733B5-7EBB-481A-BA35-DCEC714BFF28}" type="presOf" srcId="{2B9D80FF-0112-41CB-930B-809BB3428476}" destId="{E9793217-5274-453C-963E-8D02820A0CD5}" srcOrd="0" destOrd="0" presId="urn:microsoft.com/office/officeart/2005/8/layout/orgChart1"/>
    <dgm:cxn modelId="{F7073000-2B06-4DF6-965C-6F3A863B27CB}" type="presOf" srcId="{DFF36E85-7899-4229-AD25-BA88AEE01204}" destId="{7F9D3B34-3D14-42B8-9756-D1C4D9386444}" srcOrd="1" destOrd="0" presId="urn:microsoft.com/office/officeart/2005/8/layout/orgChart1"/>
    <dgm:cxn modelId="{CF7E809D-92A6-4E0A-A4DF-4FF3DD76B605}" type="presOf" srcId="{472A19D0-0084-4DB4-9EA6-A4E084F20F9C}" destId="{5442FFF4-47BA-496C-87E8-3294DF2B35E1}" srcOrd="0" destOrd="0" presId="urn:microsoft.com/office/officeart/2005/8/layout/orgChart1"/>
    <dgm:cxn modelId="{CB9EC6C6-C3DC-4EC8-AF37-6274B0446B7A}" type="presOf" srcId="{8F1815C6-C303-416B-A2E7-811CA926C5EC}" destId="{D85DFEB0-E2E1-4DF6-A650-E96BEAB13966}" srcOrd="0" destOrd="0" presId="urn:microsoft.com/office/officeart/2005/8/layout/orgChart1"/>
    <dgm:cxn modelId="{737AA25A-E49D-4F4D-A139-1C40AD4964C1}" type="presOf" srcId="{BDBF065B-A4FD-493B-8DF1-B66893751E7A}" destId="{2CBFC246-A331-424C-8C8F-018A213C462A}" srcOrd="0" destOrd="0" presId="urn:microsoft.com/office/officeart/2005/8/layout/orgChart1"/>
    <dgm:cxn modelId="{F2DDCDEB-6182-4B69-B266-00DD51AED2A1}" type="presOf" srcId="{472A19D0-0084-4DB4-9EA6-A4E084F20F9C}" destId="{5D8FB73D-1AD5-4785-882C-6D45FD0A74DB}" srcOrd="1"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9FB46B9F-66C5-4BA6-952E-A646E62B2655}" type="presOf" srcId="{5C599257-04E4-428D-A660-3AD1B61B9F13}" destId="{17E8B364-4254-432B-9C83-AE889A73F586}" srcOrd="1" destOrd="0" presId="urn:microsoft.com/office/officeart/2005/8/layout/orgChart1"/>
    <dgm:cxn modelId="{7E4355A7-0695-43C4-AEB8-1AE9F58F56B8}" type="presOf" srcId="{8416F79F-1A15-461A-BFAD-0FF71EFF4B78}" destId="{BCE4CE57-1E1C-4099-8003-85572CB309BA}" srcOrd="0" destOrd="0" presId="urn:microsoft.com/office/officeart/2005/8/layout/orgChart1"/>
    <dgm:cxn modelId="{1B4C6061-EB2B-4150-A0A9-CE4F2ED2DB1A}" type="presOf" srcId="{73B9B293-56CD-40DB-BF11-CEB2FDADA205}" destId="{6A43AFF8-9C15-4CB1-AC97-39124D228F49}" srcOrd="0" destOrd="0" presId="urn:microsoft.com/office/officeart/2005/8/layout/orgChart1"/>
    <dgm:cxn modelId="{540DA76C-2E8D-408D-A8E8-AE85A04F8719}" type="presOf" srcId="{5C599257-04E4-428D-A660-3AD1B61B9F13}" destId="{B0BC6B4B-9CE0-4F84-A893-F0BB8A31115E}" srcOrd="0" destOrd="0" presId="urn:microsoft.com/office/officeart/2005/8/layout/orgChart1"/>
    <dgm:cxn modelId="{4C1DE22F-728E-408B-B375-6726784A463C}" type="presOf" srcId="{8F1815C6-C303-416B-A2E7-811CA926C5EC}" destId="{E4A34DEA-39EC-450D-A730-864D3FBFD391}" srcOrd="1" destOrd="0" presId="urn:microsoft.com/office/officeart/2005/8/layout/orgChart1"/>
    <dgm:cxn modelId="{722118C7-FB46-4089-8160-79571E659319}" type="presOf" srcId="{2DD38E11-0458-475F-BC3E-208EE04E15DA}" destId="{C9236876-A9C4-4627-B294-87ADAB8CB931}" srcOrd="0" destOrd="0" presId="urn:microsoft.com/office/officeart/2005/8/layout/orgChart1"/>
    <dgm:cxn modelId="{8C91A7E7-DD08-4E99-BFAC-4A09803E83B0}" type="presOf" srcId="{2DD38E11-0458-475F-BC3E-208EE04E15DA}" destId="{3BAA06DD-F903-40FF-8BDF-CB3A2393D335}" srcOrd="1" destOrd="0" presId="urn:microsoft.com/office/officeart/2005/8/layout/orgChart1"/>
    <dgm:cxn modelId="{29B752D7-9C7B-40CE-AD77-57650483A8CB}" srcId="{DFF36E85-7899-4229-AD25-BA88AEE01204}" destId="{5C599257-04E4-428D-A660-3AD1B61B9F13}" srcOrd="3" destOrd="0" parTransId="{2B9D80FF-0112-41CB-930B-809BB3428476}" sibTransId="{67E55533-F8AF-48BE-AB08-D8245258E2E8}"/>
    <dgm:cxn modelId="{DB5C9BD8-485C-4257-86C5-EC43057BF57C}" type="presParOf" srcId="{2CBFC246-A331-424C-8C8F-018A213C462A}" destId="{0383FB93-017A-4346-AB69-6DE850843183}" srcOrd="0" destOrd="0" presId="urn:microsoft.com/office/officeart/2005/8/layout/orgChart1"/>
    <dgm:cxn modelId="{90D7837B-5D84-49B4-95F7-F012900695D7}" type="presParOf" srcId="{0383FB93-017A-4346-AB69-6DE850843183}" destId="{9FF4A2B8-1DA5-46B7-A091-ED490D964C53}" srcOrd="0" destOrd="0" presId="urn:microsoft.com/office/officeart/2005/8/layout/orgChart1"/>
    <dgm:cxn modelId="{5351A51C-8374-45DB-9867-09F492C370ED}" type="presParOf" srcId="{9FF4A2B8-1DA5-46B7-A091-ED490D964C53}" destId="{02971D51-2C16-48D5-8724-03480C47BED8}" srcOrd="0" destOrd="0" presId="urn:microsoft.com/office/officeart/2005/8/layout/orgChart1"/>
    <dgm:cxn modelId="{BE83C6D6-9FD0-4C20-B964-6CF8D0DF3C23}" type="presParOf" srcId="{9FF4A2B8-1DA5-46B7-A091-ED490D964C53}" destId="{7F9D3B34-3D14-42B8-9756-D1C4D9386444}" srcOrd="1" destOrd="0" presId="urn:microsoft.com/office/officeart/2005/8/layout/orgChart1"/>
    <dgm:cxn modelId="{B55F82BD-8F8E-4B37-8CDA-CC348CAF6B5C}" type="presParOf" srcId="{0383FB93-017A-4346-AB69-6DE850843183}" destId="{2F6576E9-818E-4DEE-B864-1FBD3843622E}" srcOrd="1" destOrd="0" presId="urn:microsoft.com/office/officeart/2005/8/layout/orgChart1"/>
    <dgm:cxn modelId="{8033AEA5-B10C-4EC5-9058-B34B7B8EA919}" type="presParOf" srcId="{2F6576E9-818E-4DEE-B864-1FBD3843622E}" destId="{BCE4CE57-1E1C-4099-8003-85572CB309BA}" srcOrd="0" destOrd="0" presId="urn:microsoft.com/office/officeart/2005/8/layout/orgChart1"/>
    <dgm:cxn modelId="{2AEFA7B3-3556-482E-BABC-231D3F37938A}" type="presParOf" srcId="{2F6576E9-818E-4DEE-B864-1FBD3843622E}" destId="{928BA56F-C36D-4CD9-AF1B-430F90354121}" srcOrd="1" destOrd="0" presId="urn:microsoft.com/office/officeart/2005/8/layout/orgChart1"/>
    <dgm:cxn modelId="{6D393BC2-A2B1-457D-ABF4-08E198EB1BC4}" type="presParOf" srcId="{928BA56F-C36D-4CD9-AF1B-430F90354121}" destId="{2E52A6CE-EEF4-4A65-AB6A-EB8D4937F02D}" srcOrd="0" destOrd="0" presId="urn:microsoft.com/office/officeart/2005/8/layout/orgChart1"/>
    <dgm:cxn modelId="{DA8BD034-362B-4AA3-AD7F-8AD407C389F9}" type="presParOf" srcId="{2E52A6CE-EEF4-4A65-AB6A-EB8D4937F02D}" destId="{D85DFEB0-E2E1-4DF6-A650-E96BEAB13966}" srcOrd="0" destOrd="0" presId="urn:microsoft.com/office/officeart/2005/8/layout/orgChart1"/>
    <dgm:cxn modelId="{F04CC44A-A927-4963-9E04-A1DEB2D9F3F0}" type="presParOf" srcId="{2E52A6CE-EEF4-4A65-AB6A-EB8D4937F02D}" destId="{E4A34DEA-39EC-450D-A730-864D3FBFD391}" srcOrd="1" destOrd="0" presId="urn:microsoft.com/office/officeart/2005/8/layout/orgChart1"/>
    <dgm:cxn modelId="{AF98CCE6-3D36-46B8-8859-A1B4EB3C4154}" type="presParOf" srcId="{928BA56F-C36D-4CD9-AF1B-430F90354121}" destId="{B0BA7A9C-E35A-4B78-BB97-E50F667F3A79}" srcOrd="1" destOrd="0" presId="urn:microsoft.com/office/officeart/2005/8/layout/orgChart1"/>
    <dgm:cxn modelId="{E75EB0CA-4A01-4C46-99F4-62FB05F20921}" type="presParOf" srcId="{928BA56F-C36D-4CD9-AF1B-430F90354121}" destId="{2F3BC766-00DD-4992-905E-DDEA02F78AE6}" srcOrd="2" destOrd="0" presId="urn:microsoft.com/office/officeart/2005/8/layout/orgChart1"/>
    <dgm:cxn modelId="{6D261114-1D0B-4D18-8509-AC5EBDF678F1}" type="presParOf" srcId="{2F6576E9-818E-4DEE-B864-1FBD3843622E}" destId="{6A43AFF8-9C15-4CB1-AC97-39124D228F49}" srcOrd="2" destOrd="0" presId="urn:microsoft.com/office/officeart/2005/8/layout/orgChart1"/>
    <dgm:cxn modelId="{BD320DF9-ADD4-4744-9451-6A15B5FD133F}" type="presParOf" srcId="{2F6576E9-818E-4DEE-B864-1FBD3843622E}" destId="{0CD96039-2780-42DD-B68F-E51562BE766B}" srcOrd="3" destOrd="0" presId="urn:microsoft.com/office/officeart/2005/8/layout/orgChart1"/>
    <dgm:cxn modelId="{D2CB5ADE-8411-4900-831F-EB33C82E3B09}" type="presParOf" srcId="{0CD96039-2780-42DD-B68F-E51562BE766B}" destId="{54AC11AA-8FCA-41FE-88BC-5EBA4000ED63}" srcOrd="0" destOrd="0" presId="urn:microsoft.com/office/officeart/2005/8/layout/orgChart1"/>
    <dgm:cxn modelId="{3FE1DAB5-C9BB-43DD-8727-231B5C62EC0B}" type="presParOf" srcId="{54AC11AA-8FCA-41FE-88BC-5EBA4000ED63}" destId="{5442FFF4-47BA-496C-87E8-3294DF2B35E1}" srcOrd="0" destOrd="0" presId="urn:microsoft.com/office/officeart/2005/8/layout/orgChart1"/>
    <dgm:cxn modelId="{06FBAEC3-19C3-4961-A619-EB38B28FBD77}" type="presParOf" srcId="{54AC11AA-8FCA-41FE-88BC-5EBA4000ED63}" destId="{5D8FB73D-1AD5-4785-882C-6D45FD0A74DB}" srcOrd="1" destOrd="0" presId="urn:microsoft.com/office/officeart/2005/8/layout/orgChart1"/>
    <dgm:cxn modelId="{A386D56C-CC9C-4B72-9324-EA5261BA1719}" type="presParOf" srcId="{0CD96039-2780-42DD-B68F-E51562BE766B}" destId="{982131D3-5E69-4D1D-81DD-4D61B296AECC}" srcOrd="1" destOrd="0" presId="urn:microsoft.com/office/officeart/2005/8/layout/orgChart1"/>
    <dgm:cxn modelId="{09C5F4C4-13F6-4F9E-8712-B8B69D45B72D}" type="presParOf" srcId="{0CD96039-2780-42DD-B68F-E51562BE766B}" destId="{3ACD5A12-FAA2-4DF5-83DE-5871858EBDA0}" srcOrd="2" destOrd="0" presId="urn:microsoft.com/office/officeart/2005/8/layout/orgChart1"/>
    <dgm:cxn modelId="{2BE0C6DF-76B2-4874-9913-671866D86C13}" type="presParOf" srcId="{2F6576E9-818E-4DEE-B864-1FBD3843622E}" destId="{E9793217-5274-453C-963E-8D02820A0CD5}" srcOrd="4" destOrd="0" presId="urn:microsoft.com/office/officeart/2005/8/layout/orgChart1"/>
    <dgm:cxn modelId="{7B9A5E08-E749-44AD-AA1B-9266889AE2F5}" type="presParOf" srcId="{2F6576E9-818E-4DEE-B864-1FBD3843622E}" destId="{426081BB-92DE-49C4-B49A-DDA94AF7D7C8}" srcOrd="5" destOrd="0" presId="urn:microsoft.com/office/officeart/2005/8/layout/orgChart1"/>
    <dgm:cxn modelId="{CD9D73EC-411A-4123-83F5-1D02B3218D79}" type="presParOf" srcId="{426081BB-92DE-49C4-B49A-DDA94AF7D7C8}" destId="{CB0618E7-264F-4B7F-84F1-7E0E1A045986}" srcOrd="0" destOrd="0" presId="urn:microsoft.com/office/officeart/2005/8/layout/orgChart1"/>
    <dgm:cxn modelId="{FD0830F5-BE8F-4ABF-AE58-4132687A99DA}" type="presParOf" srcId="{CB0618E7-264F-4B7F-84F1-7E0E1A045986}" destId="{B0BC6B4B-9CE0-4F84-A893-F0BB8A31115E}" srcOrd="0" destOrd="0" presId="urn:microsoft.com/office/officeart/2005/8/layout/orgChart1"/>
    <dgm:cxn modelId="{7FB174A6-A579-4037-BB94-69E4DFA57520}" type="presParOf" srcId="{CB0618E7-264F-4B7F-84F1-7E0E1A045986}" destId="{17E8B364-4254-432B-9C83-AE889A73F586}" srcOrd="1" destOrd="0" presId="urn:microsoft.com/office/officeart/2005/8/layout/orgChart1"/>
    <dgm:cxn modelId="{3A05F374-26AA-4B4A-803D-0E908E353EC4}" type="presParOf" srcId="{426081BB-92DE-49C4-B49A-DDA94AF7D7C8}" destId="{1B8B8384-0BEA-4656-A7F6-C4F7BDD18532}" srcOrd="1" destOrd="0" presId="urn:microsoft.com/office/officeart/2005/8/layout/orgChart1"/>
    <dgm:cxn modelId="{42F866C6-63D5-4979-8EAC-876494FAB110}" type="presParOf" srcId="{426081BB-92DE-49C4-B49A-DDA94AF7D7C8}" destId="{10882033-2842-4992-B236-6EAB242782B1}" srcOrd="2" destOrd="0" presId="urn:microsoft.com/office/officeart/2005/8/layout/orgChart1"/>
    <dgm:cxn modelId="{A39A965B-8ED6-4EA5-900E-6289F7A40BE4}" type="presParOf" srcId="{0383FB93-017A-4346-AB69-6DE850843183}" destId="{325CBB7C-E73A-4F22-9E11-178E84C4CE4A}" srcOrd="2" destOrd="0" presId="urn:microsoft.com/office/officeart/2005/8/layout/orgChart1"/>
    <dgm:cxn modelId="{5F80C1B6-F62B-4DAE-B59C-5D8D41525F45}" type="presParOf" srcId="{325CBB7C-E73A-4F22-9E11-178E84C4CE4A}" destId="{B1B9B973-8647-42FB-BE23-64E21F628D34}" srcOrd="0" destOrd="0" presId="urn:microsoft.com/office/officeart/2005/8/layout/orgChart1"/>
    <dgm:cxn modelId="{F98DABCB-3D5C-4951-AFB0-8AF5B1777E1D}" type="presParOf" srcId="{325CBB7C-E73A-4F22-9E11-178E84C4CE4A}" destId="{D6059E18-5E2F-4416-94D2-685617507420}" srcOrd="1" destOrd="0" presId="urn:microsoft.com/office/officeart/2005/8/layout/orgChart1"/>
    <dgm:cxn modelId="{367248EE-7F5E-4CC0-B104-561AB9A128B9}" type="presParOf" srcId="{D6059E18-5E2F-4416-94D2-685617507420}" destId="{5FF893A1-91E6-43EA-ADD2-1FDA4345B660}" srcOrd="0" destOrd="0" presId="urn:microsoft.com/office/officeart/2005/8/layout/orgChart1"/>
    <dgm:cxn modelId="{0E47E0CD-2E83-4BBE-AE6C-00CB1416B81E}" type="presParOf" srcId="{5FF893A1-91E6-43EA-ADD2-1FDA4345B660}" destId="{C9236876-A9C4-4627-B294-87ADAB8CB931}" srcOrd="0" destOrd="0" presId="urn:microsoft.com/office/officeart/2005/8/layout/orgChart1"/>
    <dgm:cxn modelId="{3DF807F6-7C94-42FA-AD26-31C09B565243}" type="presParOf" srcId="{5FF893A1-91E6-43EA-ADD2-1FDA4345B660}" destId="{3BAA06DD-F903-40FF-8BDF-CB3A2393D335}" srcOrd="1" destOrd="0" presId="urn:microsoft.com/office/officeart/2005/8/layout/orgChart1"/>
    <dgm:cxn modelId="{48E82B83-D54C-4473-A3DA-2AD3118CA291}" type="presParOf" srcId="{D6059E18-5E2F-4416-94D2-685617507420}" destId="{A42D6438-71ED-48BC-AAE8-08B79526BD7B}" srcOrd="1" destOrd="0" presId="urn:microsoft.com/office/officeart/2005/8/layout/orgChart1"/>
    <dgm:cxn modelId="{2AE0194C-366B-4B42-8089-39C67ECEEED6}"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6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FAE0D1C4-1852-4994-BFD3-54B6314FF71E}" type="presOf" srcId="{5C599257-04E4-428D-A660-3AD1B61B9F13}" destId="{B0BC6B4B-9CE0-4F84-A893-F0BB8A31115E}" srcOrd="0" destOrd="0" presId="urn:microsoft.com/office/officeart/2005/8/layout/orgChart1"/>
    <dgm:cxn modelId="{47CFCE27-CAA6-40D8-A642-C3B7B1A42AED}" srcId="{BDBF065B-A4FD-493B-8DF1-B66893751E7A}" destId="{DFF36E85-7899-4229-AD25-BA88AEE01204}" srcOrd="0" destOrd="0" parTransId="{5F2F29E4-E49A-4EF4-93D7-5F5038F43FD8}" sibTransId="{AE1D874F-D391-4C60-9A44-A97AE2322068}"/>
    <dgm:cxn modelId="{4EE64DD6-81F3-468E-9CA6-1E73F5E92831}" srcId="{DFF36E85-7899-4229-AD25-BA88AEE01204}" destId="{2DD38E11-0458-475F-BC3E-208EE04E15DA}" srcOrd="0" destOrd="0" parTransId="{C3656827-C875-4AFD-959E-6A0C16E9D68C}" sibTransId="{DF1D24A5-C763-414D-A2CD-E0B5C105D5D9}"/>
    <dgm:cxn modelId="{022136A8-CA33-4ADF-85D1-2FB289FACFD8}" srcId="{DFF36E85-7899-4229-AD25-BA88AEE01204}" destId="{8F1815C6-C303-416B-A2E7-811CA926C5EC}" srcOrd="1" destOrd="0" parTransId="{8416F79F-1A15-461A-BFAD-0FF71EFF4B78}" sibTransId="{1D25563D-EC77-4706-B297-B231ED0ADE5E}"/>
    <dgm:cxn modelId="{1E9353DE-07E9-4E2E-9351-0AC79D67D3B9}" type="presOf" srcId="{2B9D80FF-0112-41CB-930B-809BB3428476}" destId="{E9793217-5274-453C-963E-8D02820A0CD5}" srcOrd="0" destOrd="0" presId="urn:microsoft.com/office/officeart/2005/8/layout/orgChart1"/>
    <dgm:cxn modelId="{0309F58E-2A83-40F0-89C4-B65602DA34F6}" type="presOf" srcId="{DFF36E85-7899-4229-AD25-BA88AEE01204}" destId="{7F9D3B34-3D14-42B8-9756-D1C4D9386444}" srcOrd="1" destOrd="0" presId="urn:microsoft.com/office/officeart/2005/8/layout/orgChart1"/>
    <dgm:cxn modelId="{62CEEB5C-B949-4E97-98AB-8062226A9F83}" type="presOf" srcId="{2DD38E11-0458-475F-BC3E-208EE04E15DA}" destId="{3BAA06DD-F903-40FF-8BDF-CB3A2393D335}" srcOrd="1" destOrd="0" presId="urn:microsoft.com/office/officeart/2005/8/layout/orgChart1"/>
    <dgm:cxn modelId="{B880052D-3B94-4BC1-BDD2-E2686F302FB9}" type="presOf" srcId="{BDBF065B-A4FD-493B-8DF1-B66893751E7A}" destId="{2CBFC246-A331-424C-8C8F-018A213C462A}" srcOrd="0" destOrd="0" presId="urn:microsoft.com/office/officeart/2005/8/layout/orgChart1"/>
    <dgm:cxn modelId="{4AB90626-D53F-467B-92B5-2EF7CE4E5060}" type="presOf" srcId="{8F1815C6-C303-416B-A2E7-811CA926C5EC}" destId="{E4A34DEA-39EC-450D-A730-864D3FBFD391}" srcOrd="1" destOrd="0" presId="urn:microsoft.com/office/officeart/2005/8/layout/orgChart1"/>
    <dgm:cxn modelId="{BCD650EF-FB6A-44D6-ABCD-19A81537F31B}" type="presOf" srcId="{8F1815C6-C303-416B-A2E7-811CA926C5EC}" destId="{D85DFEB0-E2E1-4DF6-A650-E96BEAB13966}" srcOrd="0"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FBC74B31-285A-4BBB-A762-D09C7A320FC1}" type="presOf" srcId="{472A19D0-0084-4DB4-9EA6-A4E084F20F9C}" destId="{5442FFF4-47BA-496C-87E8-3294DF2B35E1}" srcOrd="0" destOrd="0" presId="urn:microsoft.com/office/officeart/2005/8/layout/orgChart1"/>
    <dgm:cxn modelId="{39758E09-E1E6-4A48-B787-94E034C31BB3}" type="presOf" srcId="{472A19D0-0084-4DB4-9EA6-A4E084F20F9C}" destId="{5D8FB73D-1AD5-4785-882C-6D45FD0A74DB}" srcOrd="1" destOrd="0" presId="urn:microsoft.com/office/officeart/2005/8/layout/orgChart1"/>
    <dgm:cxn modelId="{92D4317F-AD77-4AC4-BB7B-0589521532F7}" type="presOf" srcId="{8416F79F-1A15-461A-BFAD-0FF71EFF4B78}" destId="{BCE4CE57-1E1C-4099-8003-85572CB309BA}" srcOrd="0" destOrd="0" presId="urn:microsoft.com/office/officeart/2005/8/layout/orgChart1"/>
    <dgm:cxn modelId="{C20D3DC1-8A9B-4378-B54D-7A55E080D842}" type="presOf" srcId="{C3656827-C875-4AFD-959E-6A0C16E9D68C}" destId="{B1B9B973-8647-42FB-BE23-64E21F628D34}" srcOrd="0" destOrd="0" presId="urn:microsoft.com/office/officeart/2005/8/layout/orgChart1"/>
    <dgm:cxn modelId="{BE172A96-0B6B-4E61-82D2-E9F41FEADF40}" type="presOf" srcId="{73B9B293-56CD-40DB-BF11-CEB2FDADA205}" destId="{6A43AFF8-9C15-4CB1-AC97-39124D228F49}" srcOrd="0" destOrd="0" presId="urn:microsoft.com/office/officeart/2005/8/layout/orgChart1"/>
    <dgm:cxn modelId="{02012884-CA45-48B9-848D-57A730DAF77C}" type="presOf" srcId="{5C599257-04E4-428D-A660-3AD1B61B9F13}" destId="{17E8B364-4254-432B-9C83-AE889A73F586}" srcOrd="1" destOrd="0" presId="urn:microsoft.com/office/officeart/2005/8/layout/orgChart1"/>
    <dgm:cxn modelId="{6A6031B4-675A-424F-83E6-48CABAF01A4D}" type="presOf" srcId="{DFF36E85-7899-4229-AD25-BA88AEE01204}" destId="{02971D51-2C16-48D5-8724-03480C47BED8}" srcOrd="0" destOrd="0" presId="urn:microsoft.com/office/officeart/2005/8/layout/orgChart1"/>
    <dgm:cxn modelId="{29B752D7-9C7B-40CE-AD77-57650483A8CB}" srcId="{DFF36E85-7899-4229-AD25-BA88AEE01204}" destId="{5C599257-04E4-428D-A660-3AD1B61B9F13}" srcOrd="3" destOrd="0" parTransId="{2B9D80FF-0112-41CB-930B-809BB3428476}" sibTransId="{67E55533-F8AF-48BE-AB08-D8245258E2E8}"/>
    <dgm:cxn modelId="{A67D7B70-8A71-400A-9928-70DDF59EA23C}" type="presOf" srcId="{2DD38E11-0458-475F-BC3E-208EE04E15DA}" destId="{C9236876-A9C4-4627-B294-87ADAB8CB931}" srcOrd="0" destOrd="0" presId="urn:microsoft.com/office/officeart/2005/8/layout/orgChart1"/>
    <dgm:cxn modelId="{40B78BE7-8DB9-49F1-AC23-15D2E8147C66}" type="presParOf" srcId="{2CBFC246-A331-424C-8C8F-018A213C462A}" destId="{0383FB93-017A-4346-AB69-6DE850843183}" srcOrd="0" destOrd="0" presId="urn:microsoft.com/office/officeart/2005/8/layout/orgChart1"/>
    <dgm:cxn modelId="{68DCC176-7349-43AD-B766-A56802D66A66}" type="presParOf" srcId="{0383FB93-017A-4346-AB69-6DE850843183}" destId="{9FF4A2B8-1DA5-46B7-A091-ED490D964C53}" srcOrd="0" destOrd="0" presId="urn:microsoft.com/office/officeart/2005/8/layout/orgChart1"/>
    <dgm:cxn modelId="{502CF810-8E03-41AB-BF21-9B694F1A6FEE}" type="presParOf" srcId="{9FF4A2B8-1DA5-46B7-A091-ED490D964C53}" destId="{02971D51-2C16-48D5-8724-03480C47BED8}" srcOrd="0" destOrd="0" presId="urn:microsoft.com/office/officeart/2005/8/layout/orgChart1"/>
    <dgm:cxn modelId="{6DC01258-E87B-4100-A76B-FABA1AB2A10C}" type="presParOf" srcId="{9FF4A2B8-1DA5-46B7-A091-ED490D964C53}" destId="{7F9D3B34-3D14-42B8-9756-D1C4D9386444}" srcOrd="1" destOrd="0" presId="urn:microsoft.com/office/officeart/2005/8/layout/orgChart1"/>
    <dgm:cxn modelId="{D2881B2E-E05B-4A8A-8AC1-D0B00602031A}" type="presParOf" srcId="{0383FB93-017A-4346-AB69-6DE850843183}" destId="{2F6576E9-818E-4DEE-B864-1FBD3843622E}" srcOrd="1" destOrd="0" presId="urn:microsoft.com/office/officeart/2005/8/layout/orgChart1"/>
    <dgm:cxn modelId="{88A8BAC9-4D84-4E58-8BD7-E4640436F97C}" type="presParOf" srcId="{2F6576E9-818E-4DEE-B864-1FBD3843622E}" destId="{BCE4CE57-1E1C-4099-8003-85572CB309BA}" srcOrd="0" destOrd="0" presId="urn:microsoft.com/office/officeart/2005/8/layout/orgChart1"/>
    <dgm:cxn modelId="{1177F8E7-8A72-4257-9658-E4926B3F2412}" type="presParOf" srcId="{2F6576E9-818E-4DEE-B864-1FBD3843622E}" destId="{928BA56F-C36D-4CD9-AF1B-430F90354121}" srcOrd="1" destOrd="0" presId="urn:microsoft.com/office/officeart/2005/8/layout/orgChart1"/>
    <dgm:cxn modelId="{EF508FBF-7FEF-49BC-A41D-F73F9A32BB7E}" type="presParOf" srcId="{928BA56F-C36D-4CD9-AF1B-430F90354121}" destId="{2E52A6CE-EEF4-4A65-AB6A-EB8D4937F02D}" srcOrd="0" destOrd="0" presId="urn:microsoft.com/office/officeart/2005/8/layout/orgChart1"/>
    <dgm:cxn modelId="{DAA965C6-0794-4A64-8A3E-5A06E2C9B571}" type="presParOf" srcId="{2E52A6CE-EEF4-4A65-AB6A-EB8D4937F02D}" destId="{D85DFEB0-E2E1-4DF6-A650-E96BEAB13966}" srcOrd="0" destOrd="0" presId="urn:microsoft.com/office/officeart/2005/8/layout/orgChart1"/>
    <dgm:cxn modelId="{F506AAF4-5B6C-4994-9AC4-59B4E6C9CA67}" type="presParOf" srcId="{2E52A6CE-EEF4-4A65-AB6A-EB8D4937F02D}" destId="{E4A34DEA-39EC-450D-A730-864D3FBFD391}" srcOrd="1" destOrd="0" presId="urn:microsoft.com/office/officeart/2005/8/layout/orgChart1"/>
    <dgm:cxn modelId="{10E74966-7934-4349-A2D5-1063912068C8}" type="presParOf" srcId="{928BA56F-C36D-4CD9-AF1B-430F90354121}" destId="{B0BA7A9C-E35A-4B78-BB97-E50F667F3A79}" srcOrd="1" destOrd="0" presId="urn:microsoft.com/office/officeart/2005/8/layout/orgChart1"/>
    <dgm:cxn modelId="{65023D51-0594-4BA3-9EEA-A18E09E1021B}" type="presParOf" srcId="{928BA56F-C36D-4CD9-AF1B-430F90354121}" destId="{2F3BC766-00DD-4992-905E-DDEA02F78AE6}" srcOrd="2" destOrd="0" presId="urn:microsoft.com/office/officeart/2005/8/layout/orgChart1"/>
    <dgm:cxn modelId="{B9D4DB9A-1A2B-4853-940D-7A23E6EC63A5}" type="presParOf" srcId="{2F6576E9-818E-4DEE-B864-1FBD3843622E}" destId="{6A43AFF8-9C15-4CB1-AC97-39124D228F49}" srcOrd="2" destOrd="0" presId="urn:microsoft.com/office/officeart/2005/8/layout/orgChart1"/>
    <dgm:cxn modelId="{19115757-3882-4756-9998-54646D502613}" type="presParOf" srcId="{2F6576E9-818E-4DEE-B864-1FBD3843622E}" destId="{0CD96039-2780-42DD-B68F-E51562BE766B}" srcOrd="3" destOrd="0" presId="urn:microsoft.com/office/officeart/2005/8/layout/orgChart1"/>
    <dgm:cxn modelId="{BEE0F5D0-A73D-4537-AA82-9F5B47251F58}" type="presParOf" srcId="{0CD96039-2780-42DD-B68F-E51562BE766B}" destId="{54AC11AA-8FCA-41FE-88BC-5EBA4000ED63}" srcOrd="0" destOrd="0" presId="urn:microsoft.com/office/officeart/2005/8/layout/orgChart1"/>
    <dgm:cxn modelId="{2FFE6AFE-3C62-4DC2-8A9E-FD90A9DEE2C1}" type="presParOf" srcId="{54AC11AA-8FCA-41FE-88BC-5EBA4000ED63}" destId="{5442FFF4-47BA-496C-87E8-3294DF2B35E1}" srcOrd="0" destOrd="0" presId="urn:microsoft.com/office/officeart/2005/8/layout/orgChart1"/>
    <dgm:cxn modelId="{EBEA5738-17A9-4BBC-AF6E-7C5C92F4F13C}" type="presParOf" srcId="{54AC11AA-8FCA-41FE-88BC-5EBA4000ED63}" destId="{5D8FB73D-1AD5-4785-882C-6D45FD0A74DB}" srcOrd="1" destOrd="0" presId="urn:microsoft.com/office/officeart/2005/8/layout/orgChart1"/>
    <dgm:cxn modelId="{9CDA8BF6-9B9A-447D-AB49-401FE4FE5009}" type="presParOf" srcId="{0CD96039-2780-42DD-B68F-E51562BE766B}" destId="{982131D3-5E69-4D1D-81DD-4D61B296AECC}" srcOrd="1" destOrd="0" presId="urn:microsoft.com/office/officeart/2005/8/layout/orgChart1"/>
    <dgm:cxn modelId="{8115020E-75A7-41BF-8EFB-A7608B5BBEB4}" type="presParOf" srcId="{0CD96039-2780-42DD-B68F-E51562BE766B}" destId="{3ACD5A12-FAA2-4DF5-83DE-5871858EBDA0}" srcOrd="2" destOrd="0" presId="urn:microsoft.com/office/officeart/2005/8/layout/orgChart1"/>
    <dgm:cxn modelId="{7D7595B3-9E61-46FE-8CEE-3988111203E7}" type="presParOf" srcId="{2F6576E9-818E-4DEE-B864-1FBD3843622E}" destId="{E9793217-5274-453C-963E-8D02820A0CD5}" srcOrd="4" destOrd="0" presId="urn:microsoft.com/office/officeart/2005/8/layout/orgChart1"/>
    <dgm:cxn modelId="{9F07B3E4-2F80-4A4A-A11C-AB57E83644CC}" type="presParOf" srcId="{2F6576E9-818E-4DEE-B864-1FBD3843622E}" destId="{426081BB-92DE-49C4-B49A-DDA94AF7D7C8}" srcOrd="5" destOrd="0" presId="urn:microsoft.com/office/officeart/2005/8/layout/orgChart1"/>
    <dgm:cxn modelId="{2D1A0EF8-BD64-4600-ADC2-829D83A9C7E9}" type="presParOf" srcId="{426081BB-92DE-49C4-B49A-DDA94AF7D7C8}" destId="{CB0618E7-264F-4B7F-84F1-7E0E1A045986}" srcOrd="0" destOrd="0" presId="urn:microsoft.com/office/officeart/2005/8/layout/orgChart1"/>
    <dgm:cxn modelId="{640CD568-BCC3-411D-892A-C96C02C429AE}" type="presParOf" srcId="{CB0618E7-264F-4B7F-84F1-7E0E1A045986}" destId="{B0BC6B4B-9CE0-4F84-A893-F0BB8A31115E}" srcOrd="0" destOrd="0" presId="urn:microsoft.com/office/officeart/2005/8/layout/orgChart1"/>
    <dgm:cxn modelId="{AAEA56D3-5095-40EB-964B-22803B9F5495}" type="presParOf" srcId="{CB0618E7-264F-4B7F-84F1-7E0E1A045986}" destId="{17E8B364-4254-432B-9C83-AE889A73F586}" srcOrd="1" destOrd="0" presId="urn:microsoft.com/office/officeart/2005/8/layout/orgChart1"/>
    <dgm:cxn modelId="{08060A7A-EF7F-465E-B682-9CA2CF11CBE3}" type="presParOf" srcId="{426081BB-92DE-49C4-B49A-DDA94AF7D7C8}" destId="{1B8B8384-0BEA-4656-A7F6-C4F7BDD18532}" srcOrd="1" destOrd="0" presId="urn:microsoft.com/office/officeart/2005/8/layout/orgChart1"/>
    <dgm:cxn modelId="{50053B92-A374-43C3-A453-FD9B3E27040F}" type="presParOf" srcId="{426081BB-92DE-49C4-B49A-DDA94AF7D7C8}" destId="{10882033-2842-4992-B236-6EAB242782B1}" srcOrd="2" destOrd="0" presId="urn:microsoft.com/office/officeart/2005/8/layout/orgChart1"/>
    <dgm:cxn modelId="{36EE0A4A-9DA9-4CA8-AA4E-9720F00B4E01}" type="presParOf" srcId="{0383FB93-017A-4346-AB69-6DE850843183}" destId="{325CBB7C-E73A-4F22-9E11-178E84C4CE4A}" srcOrd="2" destOrd="0" presId="urn:microsoft.com/office/officeart/2005/8/layout/orgChart1"/>
    <dgm:cxn modelId="{9D23EA12-3DA8-4ABE-B796-F29652B3D38C}" type="presParOf" srcId="{325CBB7C-E73A-4F22-9E11-178E84C4CE4A}" destId="{B1B9B973-8647-42FB-BE23-64E21F628D34}" srcOrd="0" destOrd="0" presId="urn:microsoft.com/office/officeart/2005/8/layout/orgChart1"/>
    <dgm:cxn modelId="{FB0C7706-51A2-4573-BE34-15BA7DF59B0F}" type="presParOf" srcId="{325CBB7C-E73A-4F22-9E11-178E84C4CE4A}" destId="{D6059E18-5E2F-4416-94D2-685617507420}" srcOrd="1" destOrd="0" presId="urn:microsoft.com/office/officeart/2005/8/layout/orgChart1"/>
    <dgm:cxn modelId="{87D03EA1-7F3C-4561-819E-142A143151BE}" type="presParOf" srcId="{D6059E18-5E2F-4416-94D2-685617507420}" destId="{5FF893A1-91E6-43EA-ADD2-1FDA4345B660}" srcOrd="0" destOrd="0" presId="urn:microsoft.com/office/officeart/2005/8/layout/orgChart1"/>
    <dgm:cxn modelId="{AFC5C6C2-A372-4804-A5A0-D0723F41605A}" type="presParOf" srcId="{5FF893A1-91E6-43EA-ADD2-1FDA4345B660}" destId="{C9236876-A9C4-4627-B294-87ADAB8CB931}" srcOrd="0" destOrd="0" presId="urn:microsoft.com/office/officeart/2005/8/layout/orgChart1"/>
    <dgm:cxn modelId="{DE487EE3-05AF-4BFA-9BA4-737E1C82B06B}" type="presParOf" srcId="{5FF893A1-91E6-43EA-ADD2-1FDA4345B660}" destId="{3BAA06DD-F903-40FF-8BDF-CB3A2393D335}" srcOrd="1" destOrd="0" presId="urn:microsoft.com/office/officeart/2005/8/layout/orgChart1"/>
    <dgm:cxn modelId="{8FAE8670-2E24-42B3-81E9-5BBAEA0F6F22}" type="presParOf" srcId="{D6059E18-5E2F-4416-94D2-685617507420}" destId="{A42D6438-71ED-48BC-AAE8-08B79526BD7B}" srcOrd="1" destOrd="0" presId="urn:microsoft.com/office/officeart/2005/8/layout/orgChart1"/>
    <dgm:cxn modelId="{6B3E7398-876D-4C9C-8621-B9924B78BFA8}"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8606663-90F4-4FF2-80DA-1BD1595A79F9}" type="doc">
      <dgm:prSet loTypeId="urn:microsoft.com/office/officeart/2005/8/layout/chevron1" loCatId="process" qsTypeId="urn:microsoft.com/office/officeart/2005/8/quickstyle/simple4" qsCatId="simple" csTypeId="urn:microsoft.com/office/officeart/2005/8/colors/accent2_2" csCatId="accent2" phldr="1"/>
      <dgm:spPr/>
    </dgm:pt>
    <dgm:pt modelId="{F041C67C-6E3D-48AB-82FB-102E6A552223}">
      <dgm:prSet phldrT="[Text]"/>
      <dgm:spPr/>
      <dgm:t>
        <a:bodyPr/>
        <a:lstStyle/>
        <a:p>
          <a:r>
            <a:rPr lang="en-US" dirty="0" smtClean="0"/>
            <a:t>Easy to Edit Content</a:t>
          </a:r>
          <a:endParaRPr lang="en-US" dirty="0"/>
        </a:p>
      </dgm:t>
    </dgm:pt>
    <dgm:pt modelId="{D11FAF79-41FE-46E4-B80B-8658A3EA043A}" type="parTrans" cxnId="{39AAB1C6-0407-4118-932E-B1CA572494E8}">
      <dgm:prSet/>
      <dgm:spPr/>
      <dgm:t>
        <a:bodyPr/>
        <a:lstStyle/>
        <a:p>
          <a:endParaRPr lang="en-US"/>
        </a:p>
      </dgm:t>
    </dgm:pt>
    <dgm:pt modelId="{502B629E-5A50-4673-80D5-C44B82F35406}" type="sibTrans" cxnId="{39AAB1C6-0407-4118-932E-B1CA572494E8}">
      <dgm:prSet/>
      <dgm:spPr/>
      <dgm:t>
        <a:bodyPr/>
        <a:lstStyle/>
        <a:p>
          <a:endParaRPr lang="en-US"/>
        </a:p>
      </dgm:t>
    </dgm:pt>
    <dgm:pt modelId="{51302039-52EA-4107-99FC-626F49C06352}">
      <dgm:prSet phldrT="[Text]"/>
      <dgm:spPr/>
      <dgm:t>
        <a:bodyPr/>
        <a:lstStyle/>
        <a:p>
          <a:r>
            <a:rPr lang="en-US" dirty="0" smtClean="0"/>
            <a:t>Control Access</a:t>
          </a:r>
          <a:endParaRPr lang="en-US" dirty="0"/>
        </a:p>
      </dgm:t>
    </dgm:pt>
    <dgm:pt modelId="{BEAEDB85-779A-449C-9B9C-8D80144E537B}" type="parTrans" cxnId="{29B8BCA1-2B8E-402E-80F5-8256B010C18C}">
      <dgm:prSet/>
      <dgm:spPr/>
      <dgm:t>
        <a:bodyPr/>
        <a:lstStyle/>
        <a:p>
          <a:endParaRPr lang="en-US"/>
        </a:p>
      </dgm:t>
    </dgm:pt>
    <dgm:pt modelId="{F7B0A6A7-F2ED-4982-AFF2-C9670A09F6A4}" type="sibTrans" cxnId="{29B8BCA1-2B8E-402E-80F5-8256B010C18C}">
      <dgm:prSet/>
      <dgm:spPr/>
      <dgm:t>
        <a:bodyPr/>
        <a:lstStyle/>
        <a:p>
          <a:endParaRPr lang="en-US"/>
        </a:p>
      </dgm:t>
    </dgm:pt>
    <dgm:pt modelId="{DA531127-04B5-40D5-8E88-81B9868A19A6}">
      <dgm:prSet phldrT="[Text]"/>
      <dgm:spPr/>
      <dgm:t>
        <a:bodyPr/>
        <a:lstStyle/>
        <a:p>
          <a:r>
            <a:rPr lang="en-US" dirty="0" smtClean="0"/>
            <a:t>Ensure High Quality Content</a:t>
          </a:r>
          <a:endParaRPr lang="en-US" dirty="0"/>
        </a:p>
      </dgm:t>
    </dgm:pt>
    <dgm:pt modelId="{B69F18FC-7D45-43AC-8239-8B020FF36521}" type="parTrans" cxnId="{6D172B1A-0E0F-44B6-BC13-0EC766CDA944}">
      <dgm:prSet/>
      <dgm:spPr/>
      <dgm:t>
        <a:bodyPr/>
        <a:lstStyle/>
        <a:p>
          <a:endParaRPr lang="en-US"/>
        </a:p>
      </dgm:t>
    </dgm:pt>
    <dgm:pt modelId="{EEF6A295-78DE-426B-BDCE-16AF66E12F12}" type="sibTrans" cxnId="{6D172B1A-0E0F-44B6-BC13-0EC766CDA944}">
      <dgm:prSet/>
      <dgm:spPr/>
      <dgm:t>
        <a:bodyPr/>
        <a:lstStyle/>
        <a:p>
          <a:endParaRPr lang="en-US"/>
        </a:p>
      </dgm:t>
    </dgm:pt>
    <dgm:pt modelId="{1C6A03CC-BEA8-457B-851C-E2568C636E90}" type="pres">
      <dgm:prSet presAssocID="{E8606663-90F4-4FF2-80DA-1BD1595A79F9}" presName="Name0" presStyleCnt="0">
        <dgm:presLayoutVars>
          <dgm:dir/>
          <dgm:animLvl val="lvl"/>
          <dgm:resizeHandles val="exact"/>
        </dgm:presLayoutVars>
      </dgm:prSet>
      <dgm:spPr/>
    </dgm:pt>
    <dgm:pt modelId="{7A98DD40-1F30-4FC0-825C-9E13C0016450}" type="pres">
      <dgm:prSet presAssocID="{F041C67C-6E3D-48AB-82FB-102E6A552223}" presName="parTxOnly" presStyleLbl="node1" presStyleIdx="0" presStyleCnt="3">
        <dgm:presLayoutVars>
          <dgm:chMax val="0"/>
          <dgm:chPref val="0"/>
          <dgm:bulletEnabled val="1"/>
        </dgm:presLayoutVars>
      </dgm:prSet>
      <dgm:spPr/>
      <dgm:t>
        <a:bodyPr/>
        <a:lstStyle/>
        <a:p>
          <a:endParaRPr lang="en-US"/>
        </a:p>
      </dgm:t>
    </dgm:pt>
    <dgm:pt modelId="{3AA7BF8E-A2F9-46BF-9118-CC705411F4BC}" type="pres">
      <dgm:prSet presAssocID="{502B629E-5A50-4673-80D5-C44B82F35406}" presName="parTxOnlySpace" presStyleCnt="0"/>
      <dgm:spPr/>
    </dgm:pt>
    <dgm:pt modelId="{B5C92F99-76BD-46E9-BAB0-62853C3368F3}" type="pres">
      <dgm:prSet presAssocID="{51302039-52EA-4107-99FC-626F49C06352}" presName="parTxOnly" presStyleLbl="node1" presStyleIdx="1" presStyleCnt="3">
        <dgm:presLayoutVars>
          <dgm:chMax val="0"/>
          <dgm:chPref val="0"/>
          <dgm:bulletEnabled val="1"/>
        </dgm:presLayoutVars>
      </dgm:prSet>
      <dgm:spPr/>
      <dgm:t>
        <a:bodyPr/>
        <a:lstStyle/>
        <a:p>
          <a:endParaRPr lang="en-US"/>
        </a:p>
      </dgm:t>
    </dgm:pt>
    <dgm:pt modelId="{9EC07E22-86D7-4AC5-80DA-CA42D50127EB}" type="pres">
      <dgm:prSet presAssocID="{F7B0A6A7-F2ED-4982-AFF2-C9670A09F6A4}" presName="parTxOnlySpace" presStyleCnt="0"/>
      <dgm:spPr/>
    </dgm:pt>
    <dgm:pt modelId="{EDDA92BD-17FA-4352-9BD4-0068513D606C}" type="pres">
      <dgm:prSet presAssocID="{DA531127-04B5-40D5-8E88-81B9868A19A6}" presName="parTxOnly" presStyleLbl="node1" presStyleIdx="2" presStyleCnt="3">
        <dgm:presLayoutVars>
          <dgm:chMax val="0"/>
          <dgm:chPref val="0"/>
          <dgm:bulletEnabled val="1"/>
        </dgm:presLayoutVars>
      </dgm:prSet>
      <dgm:spPr/>
      <dgm:t>
        <a:bodyPr/>
        <a:lstStyle/>
        <a:p>
          <a:endParaRPr lang="en-US"/>
        </a:p>
      </dgm:t>
    </dgm:pt>
  </dgm:ptLst>
  <dgm:cxnLst>
    <dgm:cxn modelId="{39AAB1C6-0407-4118-932E-B1CA572494E8}" srcId="{E8606663-90F4-4FF2-80DA-1BD1595A79F9}" destId="{F041C67C-6E3D-48AB-82FB-102E6A552223}" srcOrd="0" destOrd="0" parTransId="{D11FAF79-41FE-46E4-B80B-8658A3EA043A}" sibTransId="{502B629E-5A50-4673-80D5-C44B82F35406}"/>
    <dgm:cxn modelId="{6EB36AEC-01C0-41FA-9AA1-719830A3C35E}" type="presOf" srcId="{F041C67C-6E3D-48AB-82FB-102E6A552223}" destId="{7A98DD40-1F30-4FC0-825C-9E13C0016450}" srcOrd="0" destOrd="0" presId="urn:microsoft.com/office/officeart/2005/8/layout/chevron1"/>
    <dgm:cxn modelId="{6D172B1A-0E0F-44B6-BC13-0EC766CDA944}" srcId="{E8606663-90F4-4FF2-80DA-1BD1595A79F9}" destId="{DA531127-04B5-40D5-8E88-81B9868A19A6}" srcOrd="2" destOrd="0" parTransId="{B69F18FC-7D45-43AC-8239-8B020FF36521}" sibTransId="{EEF6A295-78DE-426B-BDCE-16AF66E12F12}"/>
    <dgm:cxn modelId="{BE839664-A01A-4BB9-A48C-BB21E1BDBFDF}" type="presOf" srcId="{51302039-52EA-4107-99FC-626F49C06352}" destId="{B5C92F99-76BD-46E9-BAB0-62853C3368F3}" srcOrd="0" destOrd="0" presId="urn:microsoft.com/office/officeart/2005/8/layout/chevron1"/>
    <dgm:cxn modelId="{934E65AC-B198-400F-A71F-FBD37A169218}" type="presOf" srcId="{DA531127-04B5-40D5-8E88-81B9868A19A6}" destId="{EDDA92BD-17FA-4352-9BD4-0068513D606C}" srcOrd="0" destOrd="0" presId="urn:microsoft.com/office/officeart/2005/8/layout/chevron1"/>
    <dgm:cxn modelId="{140BBD0C-4349-44D0-A7E7-F8EA7563883C}" type="presOf" srcId="{E8606663-90F4-4FF2-80DA-1BD1595A79F9}" destId="{1C6A03CC-BEA8-457B-851C-E2568C636E90}" srcOrd="0" destOrd="0" presId="urn:microsoft.com/office/officeart/2005/8/layout/chevron1"/>
    <dgm:cxn modelId="{29B8BCA1-2B8E-402E-80F5-8256B010C18C}" srcId="{E8606663-90F4-4FF2-80DA-1BD1595A79F9}" destId="{51302039-52EA-4107-99FC-626F49C06352}" srcOrd="1" destOrd="0" parTransId="{BEAEDB85-779A-449C-9B9C-8D80144E537B}" sibTransId="{F7B0A6A7-F2ED-4982-AFF2-C9670A09F6A4}"/>
    <dgm:cxn modelId="{FED582DE-CFE7-47F0-A906-1A6AD8F7E191}" type="presParOf" srcId="{1C6A03CC-BEA8-457B-851C-E2568C636E90}" destId="{7A98DD40-1F30-4FC0-825C-9E13C0016450}" srcOrd="0" destOrd="0" presId="urn:microsoft.com/office/officeart/2005/8/layout/chevron1"/>
    <dgm:cxn modelId="{52B6349B-BEFC-4B8B-9CDC-20DA991F5248}" type="presParOf" srcId="{1C6A03CC-BEA8-457B-851C-E2568C636E90}" destId="{3AA7BF8E-A2F9-46BF-9118-CC705411F4BC}" srcOrd="1" destOrd="0" presId="urn:microsoft.com/office/officeart/2005/8/layout/chevron1"/>
    <dgm:cxn modelId="{6760DC18-0747-4299-ABDF-3DBFC20A89A0}" type="presParOf" srcId="{1C6A03CC-BEA8-457B-851C-E2568C636E90}" destId="{B5C92F99-76BD-46E9-BAB0-62853C3368F3}" srcOrd="2" destOrd="0" presId="urn:microsoft.com/office/officeart/2005/8/layout/chevron1"/>
    <dgm:cxn modelId="{2187AFA6-8958-42F1-931D-DEB18CB7BFC5}" type="presParOf" srcId="{1C6A03CC-BEA8-457B-851C-E2568C636E90}" destId="{9EC07E22-86D7-4AC5-80DA-CA42D50127EB}" srcOrd="3" destOrd="0" presId="urn:microsoft.com/office/officeart/2005/8/layout/chevron1"/>
    <dgm:cxn modelId="{E0139B26-A65B-429D-889C-88BA7E92406D}" type="presParOf" srcId="{1C6A03CC-BEA8-457B-851C-E2568C636E90}" destId="{EDDA92BD-17FA-4352-9BD4-0068513D606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8606663-90F4-4FF2-80DA-1BD1595A79F9}" type="doc">
      <dgm:prSet loTypeId="urn:microsoft.com/office/officeart/2005/8/layout/chevron1" loCatId="process" qsTypeId="urn:microsoft.com/office/officeart/2005/8/quickstyle/simple4" qsCatId="simple" csTypeId="urn:microsoft.com/office/officeart/2005/8/colors/accent2_2" csCatId="accent2" phldr="1"/>
      <dgm:spPr/>
    </dgm:pt>
    <dgm:pt modelId="{F041C67C-6E3D-48AB-82FB-102E6A552223}">
      <dgm:prSet phldrT="[Text]"/>
      <dgm:spPr/>
      <dgm:t>
        <a:bodyPr/>
        <a:lstStyle/>
        <a:p>
          <a:r>
            <a:rPr lang="en-US" dirty="0" smtClean="0"/>
            <a:t>Easy to Extend</a:t>
          </a:r>
          <a:endParaRPr lang="en-US" dirty="0"/>
        </a:p>
      </dgm:t>
    </dgm:pt>
    <dgm:pt modelId="{D11FAF79-41FE-46E4-B80B-8658A3EA043A}" type="parTrans" cxnId="{39AAB1C6-0407-4118-932E-B1CA572494E8}">
      <dgm:prSet/>
      <dgm:spPr/>
      <dgm:t>
        <a:bodyPr/>
        <a:lstStyle/>
        <a:p>
          <a:endParaRPr lang="en-US"/>
        </a:p>
      </dgm:t>
    </dgm:pt>
    <dgm:pt modelId="{502B629E-5A50-4673-80D5-C44B82F35406}" type="sibTrans" cxnId="{39AAB1C6-0407-4118-932E-B1CA572494E8}">
      <dgm:prSet/>
      <dgm:spPr/>
      <dgm:t>
        <a:bodyPr/>
        <a:lstStyle/>
        <a:p>
          <a:endParaRPr lang="en-US"/>
        </a:p>
      </dgm:t>
    </dgm:pt>
    <dgm:pt modelId="{51302039-52EA-4107-99FC-626F49C06352}">
      <dgm:prSet phldrT="[Text]"/>
      <dgm:spPr/>
      <dgm:t>
        <a:bodyPr/>
        <a:lstStyle/>
        <a:p>
          <a:r>
            <a:rPr lang="en-US" dirty="0" smtClean="0"/>
            <a:t>Integrated Features</a:t>
          </a:r>
          <a:endParaRPr lang="en-US" dirty="0"/>
        </a:p>
      </dgm:t>
    </dgm:pt>
    <dgm:pt modelId="{BEAEDB85-779A-449C-9B9C-8D80144E537B}" type="parTrans" cxnId="{29B8BCA1-2B8E-402E-80F5-8256B010C18C}">
      <dgm:prSet/>
      <dgm:spPr/>
      <dgm:t>
        <a:bodyPr/>
        <a:lstStyle/>
        <a:p>
          <a:endParaRPr lang="en-US"/>
        </a:p>
      </dgm:t>
    </dgm:pt>
    <dgm:pt modelId="{F7B0A6A7-F2ED-4982-AFF2-C9670A09F6A4}" type="sibTrans" cxnId="{29B8BCA1-2B8E-402E-80F5-8256B010C18C}">
      <dgm:prSet/>
      <dgm:spPr/>
      <dgm:t>
        <a:bodyPr/>
        <a:lstStyle/>
        <a:p>
          <a:endParaRPr lang="en-US"/>
        </a:p>
      </dgm:t>
    </dgm:pt>
    <dgm:pt modelId="{908BF155-6C45-42A2-A8CB-0BC456B87E9F}">
      <dgm:prSet phldrT="[Text]"/>
      <dgm:spPr/>
      <dgm:t>
        <a:bodyPr/>
        <a:lstStyle/>
        <a:p>
          <a:r>
            <a:rPr lang="en-US" dirty="0" smtClean="0"/>
            <a:t>Open API</a:t>
          </a:r>
          <a:endParaRPr lang="en-US" dirty="0"/>
        </a:p>
      </dgm:t>
    </dgm:pt>
    <dgm:pt modelId="{C6BC4460-9C8A-4945-AEAB-E8CAD5025FB5}" type="parTrans" cxnId="{EE605F1E-CB4D-4BF4-9E54-A722BDEACF7A}">
      <dgm:prSet/>
      <dgm:spPr/>
      <dgm:t>
        <a:bodyPr/>
        <a:lstStyle/>
        <a:p>
          <a:endParaRPr lang="en-US"/>
        </a:p>
      </dgm:t>
    </dgm:pt>
    <dgm:pt modelId="{E9E7807B-FE84-44E1-AC2A-6DA2744B8A19}" type="sibTrans" cxnId="{EE605F1E-CB4D-4BF4-9E54-A722BDEACF7A}">
      <dgm:prSet/>
      <dgm:spPr/>
      <dgm:t>
        <a:bodyPr/>
        <a:lstStyle/>
        <a:p>
          <a:endParaRPr lang="en-US"/>
        </a:p>
      </dgm:t>
    </dgm:pt>
    <dgm:pt modelId="{1C6A03CC-BEA8-457B-851C-E2568C636E90}" type="pres">
      <dgm:prSet presAssocID="{E8606663-90F4-4FF2-80DA-1BD1595A79F9}" presName="Name0" presStyleCnt="0">
        <dgm:presLayoutVars>
          <dgm:dir/>
          <dgm:animLvl val="lvl"/>
          <dgm:resizeHandles val="exact"/>
        </dgm:presLayoutVars>
      </dgm:prSet>
      <dgm:spPr/>
    </dgm:pt>
    <dgm:pt modelId="{7A98DD40-1F30-4FC0-825C-9E13C0016450}" type="pres">
      <dgm:prSet presAssocID="{F041C67C-6E3D-48AB-82FB-102E6A552223}" presName="parTxOnly" presStyleLbl="node1" presStyleIdx="0" presStyleCnt="3">
        <dgm:presLayoutVars>
          <dgm:chMax val="0"/>
          <dgm:chPref val="0"/>
          <dgm:bulletEnabled val="1"/>
        </dgm:presLayoutVars>
      </dgm:prSet>
      <dgm:spPr/>
      <dgm:t>
        <a:bodyPr/>
        <a:lstStyle/>
        <a:p>
          <a:endParaRPr lang="en-US"/>
        </a:p>
      </dgm:t>
    </dgm:pt>
    <dgm:pt modelId="{3AA7BF8E-A2F9-46BF-9118-CC705411F4BC}" type="pres">
      <dgm:prSet presAssocID="{502B629E-5A50-4673-80D5-C44B82F35406}" presName="parTxOnlySpace" presStyleCnt="0"/>
      <dgm:spPr/>
    </dgm:pt>
    <dgm:pt modelId="{222E215E-FA7E-42F3-8478-76AB719B00AD}" type="pres">
      <dgm:prSet presAssocID="{908BF155-6C45-42A2-A8CB-0BC456B87E9F}" presName="parTxOnly" presStyleLbl="node1" presStyleIdx="1" presStyleCnt="3">
        <dgm:presLayoutVars>
          <dgm:chMax val="0"/>
          <dgm:chPref val="0"/>
          <dgm:bulletEnabled val="1"/>
        </dgm:presLayoutVars>
      </dgm:prSet>
      <dgm:spPr/>
      <dgm:t>
        <a:bodyPr/>
        <a:lstStyle/>
        <a:p>
          <a:endParaRPr lang="en-US"/>
        </a:p>
      </dgm:t>
    </dgm:pt>
    <dgm:pt modelId="{CE64342D-B2FE-424E-9B75-2C1CEB1CBBAA}" type="pres">
      <dgm:prSet presAssocID="{E9E7807B-FE84-44E1-AC2A-6DA2744B8A19}" presName="parTxOnlySpace" presStyleCnt="0"/>
      <dgm:spPr/>
    </dgm:pt>
    <dgm:pt modelId="{B5C92F99-76BD-46E9-BAB0-62853C3368F3}" type="pres">
      <dgm:prSet presAssocID="{51302039-52EA-4107-99FC-626F49C06352}" presName="parTxOnly" presStyleLbl="node1" presStyleIdx="2" presStyleCnt="3">
        <dgm:presLayoutVars>
          <dgm:chMax val="0"/>
          <dgm:chPref val="0"/>
          <dgm:bulletEnabled val="1"/>
        </dgm:presLayoutVars>
      </dgm:prSet>
      <dgm:spPr/>
      <dgm:t>
        <a:bodyPr/>
        <a:lstStyle/>
        <a:p>
          <a:endParaRPr lang="en-US"/>
        </a:p>
      </dgm:t>
    </dgm:pt>
  </dgm:ptLst>
  <dgm:cxnLst>
    <dgm:cxn modelId="{F697E051-2B63-4876-8A55-0FA97A3D7395}" type="presOf" srcId="{F041C67C-6E3D-48AB-82FB-102E6A552223}" destId="{7A98DD40-1F30-4FC0-825C-9E13C0016450}" srcOrd="0" destOrd="0" presId="urn:microsoft.com/office/officeart/2005/8/layout/chevron1"/>
    <dgm:cxn modelId="{29B8BCA1-2B8E-402E-80F5-8256B010C18C}" srcId="{E8606663-90F4-4FF2-80DA-1BD1595A79F9}" destId="{51302039-52EA-4107-99FC-626F49C06352}" srcOrd="2" destOrd="0" parTransId="{BEAEDB85-779A-449C-9B9C-8D80144E537B}" sibTransId="{F7B0A6A7-F2ED-4982-AFF2-C9670A09F6A4}"/>
    <dgm:cxn modelId="{032DB76D-3A05-4E4F-AA66-428276E6F71A}" type="presOf" srcId="{51302039-52EA-4107-99FC-626F49C06352}" destId="{B5C92F99-76BD-46E9-BAB0-62853C3368F3}" srcOrd="0" destOrd="0" presId="urn:microsoft.com/office/officeart/2005/8/layout/chevron1"/>
    <dgm:cxn modelId="{39AAB1C6-0407-4118-932E-B1CA572494E8}" srcId="{E8606663-90F4-4FF2-80DA-1BD1595A79F9}" destId="{F041C67C-6E3D-48AB-82FB-102E6A552223}" srcOrd="0" destOrd="0" parTransId="{D11FAF79-41FE-46E4-B80B-8658A3EA043A}" sibTransId="{502B629E-5A50-4673-80D5-C44B82F35406}"/>
    <dgm:cxn modelId="{EE605F1E-CB4D-4BF4-9E54-A722BDEACF7A}" srcId="{E8606663-90F4-4FF2-80DA-1BD1595A79F9}" destId="{908BF155-6C45-42A2-A8CB-0BC456B87E9F}" srcOrd="1" destOrd="0" parTransId="{C6BC4460-9C8A-4945-AEAB-E8CAD5025FB5}" sibTransId="{E9E7807B-FE84-44E1-AC2A-6DA2744B8A19}"/>
    <dgm:cxn modelId="{3955EE75-7700-4F26-8347-FD66F1234DEA}" type="presOf" srcId="{908BF155-6C45-42A2-A8CB-0BC456B87E9F}" destId="{222E215E-FA7E-42F3-8478-76AB719B00AD}" srcOrd="0" destOrd="0" presId="urn:microsoft.com/office/officeart/2005/8/layout/chevron1"/>
    <dgm:cxn modelId="{53F826F3-51E9-4A36-A7E0-B3C3B9189FE0}" type="presOf" srcId="{E8606663-90F4-4FF2-80DA-1BD1595A79F9}" destId="{1C6A03CC-BEA8-457B-851C-E2568C636E90}" srcOrd="0" destOrd="0" presId="urn:microsoft.com/office/officeart/2005/8/layout/chevron1"/>
    <dgm:cxn modelId="{6F08DE3D-D48B-45A1-80E6-D962327F7A03}" type="presParOf" srcId="{1C6A03CC-BEA8-457B-851C-E2568C636E90}" destId="{7A98DD40-1F30-4FC0-825C-9E13C0016450}" srcOrd="0" destOrd="0" presId="urn:microsoft.com/office/officeart/2005/8/layout/chevron1"/>
    <dgm:cxn modelId="{F0A0A484-0DE4-4005-B174-26F87976B322}" type="presParOf" srcId="{1C6A03CC-BEA8-457B-851C-E2568C636E90}" destId="{3AA7BF8E-A2F9-46BF-9118-CC705411F4BC}" srcOrd="1" destOrd="0" presId="urn:microsoft.com/office/officeart/2005/8/layout/chevron1"/>
    <dgm:cxn modelId="{FA60D6B3-C0D3-468A-B563-7B6DF347B501}" type="presParOf" srcId="{1C6A03CC-BEA8-457B-851C-E2568C636E90}" destId="{222E215E-FA7E-42F3-8478-76AB719B00AD}" srcOrd="2" destOrd="0" presId="urn:microsoft.com/office/officeart/2005/8/layout/chevron1"/>
    <dgm:cxn modelId="{2A3E0426-38BD-4262-B03F-9115F84ED38B}" type="presParOf" srcId="{1C6A03CC-BEA8-457B-851C-E2568C636E90}" destId="{CE64342D-B2FE-424E-9B75-2C1CEB1CBBAA}" srcOrd="3" destOrd="0" presId="urn:microsoft.com/office/officeart/2005/8/layout/chevron1"/>
    <dgm:cxn modelId="{BD020A8D-063C-481F-9660-822984F92B82}" type="presParOf" srcId="{1C6A03CC-BEA8-457B-851C-E2568C636E90}" destId="{B5C92F99-76BD-46E9-BAB0-62853C3368F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ECB86A-4C24-4180-8282-C78D952033D4}" type="doc">
      <dgm:prSet loTypeId="urn:microsoft.com/office/officeart/2005/8/layout/hierarchy4" loCatId="hierarchy" qsTypeId="urn:microsoft.com/office/officeart/2005/8/quickstyle/simple4" qsCatId="simple" csTypeId="urn:microsoft.com/office/officeart/2005/8/colors/accent5_5" csCatId="accent5" phldr="1"/>
      <dgm:spPr/>
      <dgm:t>
        <a:bodyPr/>
        <a:lstStyle/>
        <a:p>
          <a:endParaRPr lang="en-US"/>
        </a:p>
      </dgm:t>
    </dgm:pt>
    <dgm:pt modelId="{F77D0D43-1E86-4ED6-81A4-B482115F17CF}">
      <dgm:prSet phldrT="[Text]" custT="1"/>
      <dgm:spPr/>
      <dgm:t>
        <a:bodyPr/>
        <a:lstStyle/>
        <a:p>
          <a:r>
            <a:rPr lang="en-US" sz="1800" dirty="0" smtClean="0">
              <a:latin typeface="Trebuchet MS"/>
              <a:cs typeface="Trebuchet MS"/>
            </a:rPr>
            <a:t>.NET</a:t>
          </a:r>
          <a:endParaRPr lang="en-US" sz="1800" dirty="0">
            <a:latin typeface="Trebuchet MS"/>
            <a:cs typeface="Trebuchet MS"/>
          </a:endParaRPr>
        </a:p>
      </dgm:t>
    </dgm:pt>
    <dgm:pt modelId="{61D5F24E-EB38-4F02-AA45-94AA0C781BE0}" type="parTrans" cxnId="{6089FF39-88CA-4349-98B8-DCE1C04DFA5B}">
      <dgm:prSet/>
      <dgm:spPr/>
      <dgm:t>
        <a:bodyPr/>
        <a:lstStyle/>
        <a:p>
          <a:endParaRPr lang="en-US" sz="1800">
            <a:latin typeface="Calibri" pitchFamily="34" charset="0"/>
          </a:endParaRPr>
        </a:p>
      </dgm:t>
    </dgm:pt>
    <dgm:pt modelId="{42FF82DA-48CC-4F73-ADFF-6F68EFC26E00}" type="sibTrans" cxnId="{6089FF39-88CA-4349-98B8-DCE1C04DFA5B}">
      <dgm:prSet/>
      <dgm:spPr/>
      <dgm:t>
        <a:bodyPr/>
        <a:lstStyle/>
        <a:p>
          <a:endParaRPr lang="en-US" sz="1800">
            <a:latin typeface="Calibri" pitchFamily="34" charset="0"/>
          </a:endParaRPr>
        </a:p>
      </dgm:t>
    </dgm:pt>
    <dgm:pt modelId="{E0D9EB2B-1718-41E1-A069-1ADEA5CFB4EB}">
      <dgm:prSet phldrT="[Text]" custT="1"/>
      <dgm:spPr/>
      <dgm:t>
        <a:bodyPr/>
        <a:lstStyle/>
        <a:p>
          <a:r>
            <a:rPr lang="en-US" sz="1800" dirty="0" smtClean="0">
              <a:latin typeface="Trebuchet MS"/>
              <a:cs typeface="Trebuchet MS"/>
            </a:rPr>
            <a:t>Internet Information Server</a:t>
          </a:r>
          <a:endParaRPr lang="en-US" sz="1800" dirty="0">
            <a:latin typeface="Trebuchet MS"/>
            <a:cs typeface="Trebuchet MS"/>
          </a:endParaRPr>
        </a:p>
      </dgm:t>
    </dgm:pt>
    <dgm:pt modelId="{666E639D-E80A-4807-9FE8-530F631B5AF4}" type="parTrans" cxnId="{193DA116-55C5-4CD3-A32F-323C891EFE6C}">
      <dgm:prSet/>
      <dgm:spPr/>
      <dgm:t>
        <a:bodyPr/>
        <a:lstStyle/>
        <a:p>
          <a:endParaRPr lang="en-US" sz="1800">
            <a:latin typeface="Calibri" pitchFamily="34" charset="0"/>
          </a:endParaRPr>
        </a:p>
      </dgm:t>
    </dgm:pt>
    <dgm:pt modelId="{FE8FC3E6-6BB6-42F7-AD38-A75CDE7ACB95}" type="sibTrans" cxnId="{193DA116-55C5-4CD3-A32F-323C891EFE6C}">
      <dgm:prSet/>
      <dgm:spPr/>
      <dgm:t>
        <a:bodyPr/>
        <a:lstStyle/>
        <a:p>
          <a:endParaRPr lang="en-US" sz="1800">
            <a:latin typeface="Calibri" pitchFamily="34" charset="0"/>
          </a:endParaRPr>
        </a:p>
      </dgm:t>
    </dgm:pt>
    <dgm:pt modelId="{D524D172-7562-4F5C-8E37-BA894585991D}">
      <dgm:prSet phldrT="[Text]" custT="1"/>
      <dgm:spPr/>
      <dgm:t>
        <a:bodyPr/>
        <a:lstStyle/>
        <a:p>
          <a:r>
            <a:rPr lang="en-US" sz="1800" dirty="0" smtClean="0">
              <a:latin typeface="Trebuchet MS"/>
              <a:cs typeface="Trebuchet MS"/>
            </a:rPr>
            <a:t>Windows  Server</a:t>
          </a:r>
          <a:endParaRPr lang="en-US" sz="1800" dirty="0">
            <a:latin typeface="Trebuchet MS"/>
            <a:cs typeface="Trebuchet MS"/>
          </a:endParaRPr>
        </a:p>
      </dgm:t>
    </dgm:pt>
    <dgm:pt modelId="{283CB9F2-7021-4288-9C28-DE1206449CE4}" type="parTrans" cxnId="{92C2E7BC-AEA7-494C-862F-AF1B06970846}">
      <dgm:prSet/>
      <dgm:spPr/>
      <dgm:t>
        <a:bodyPr/>
        <a:lstStyle/>
        <a:p>
          <a:endParaRPr lang="en-US" sz="1800">
            <a:latin typeface="Calibri" pitchFamily="34" charset="0"/>
          </a:endParaRPr>
        </a:p>
      </dgm:t>
    </dgm:pt>
    <dgm:pt modelId="{D68A6224-3A3D-40AE-9A75-AADD5C1F00B7}" type="sibTrans" cxnId="{92C2E7BC-AEA7-494C-862F-AF1B06970846}">
      <dgm:prSet/>
      <dgm:spPr/>
      <dgm:t>
        <a:bodyPr/>
        <a:lstStyle/>
        <a:p>
          <a:endParaRPr lang="en-US" sz="1800">
            <a:latin typeface="Calibri" pitchFamily="34" charset="0"/>
          </a:endParaRPr>
        </a:p>
      </dgm:t>
    </dgm:pt>
    <dgm:pt modelId="{0C010441-29C9-4620-A773-3A49DB0DB886}">
      <dgm:prSet phldrT="[Text]" custT="1"/>
      <dgm:spPr/>
      <dgm:t>
        <a:bodyPr/>
        <a:lstStyle/>
        <a:p>
          <a:r>
            <a:rPr lang="en-US" sz="1800" dirty="0" smtClean="0">
              <a:latin typeface="Trebuchet MS"/>
              <a:cs typeface="Trebuchet MS"/>
            </a:rPr>
            <a:t>ASP.NET</a:t>
          </a:r>
          <a:endParaRPr lang="en-US" sz="1800" dirty="0">
            <a:latin typeface="Trebuchet MS"/>
            <a:cs typeface="Trebuchet MS"/>
          </a:endParaRPr>
        </a:p>
      </dgm:t>
    </dgm:pt>
    <dgm:pt modelId="{6ECA68CD-93D4-4ACD-A9CA-15AE2FF2F637}" type="parTrans" cxnId="{E0D39D90-3C9B-4C4B-93E8-93B4467FA057}">
      <dgm:prSet/>
      <dgm:spPr/>
      <dgm:t>
        <a:bodyPr/>
        <a:lstStyle/>
        <a:p>
          <a:endParaRPr lang="en-US" sz="1800">
            <a:latin typeface="Calibri" pitchFamily="34" charset="0"/>
          </a:endParaRPr>
        </a:p>
      </dgm:t>
    </dgm:pt>
    <dgm:pt modelId="{350F048B-60EC-4189-9446-4F147424B4D6}" type="sibTrans" cxnId="{E0D39D90-3C9B-4C4B-93E8-93B4467FA057}">
      <dgm:prSet/>
      <dgm:spPr/>
      <dgm:t>
        <a:bodyPr/>
        <a:lstStyle/>
        <a:p>
          <a:endParaRPr lang="en-US" sz="1800">
            <a:latin typeface="Calibri" pitchFamily="34" charset="0"/>
          </a:endParaRPr>
        </a:p>
      </dgm:t>
    </dgm:pt>
    <dgm:pt modelId="{8C44A8B0-7E4B-440E-A57F-E1C6B7C7BF4D}" type="pres">
      <dgm:prSet presAssocID="{3BECB86A-4C24-4180-8282-C78D952033D4}" presName="Name0" presStyleCnt="0">
        <dgm:presLayoutVars>
          <dgm:chPref val="1"/>
          <dgm:dir/>
          <dgm:animOne val="branch"/>
          <dgm:animLvl val="lvl"/>
          <dgm:resizeHandles/>
        </dgm:presLayoutVars>
      </dgm:prSet>
      <dgm:spPr/>
      <dgm:t>
        <a:bodyPr/>
        <a:lstStyle/>
        <a:p>
          <a:endParaRPr lang="en-US"/>
        </a:p>
      </dgm:t>
    </dgm:pt>
    <dgm:pt modelId="{8253B9F9-8B39-4937-9018-72E48BDEC8A6}" type="pres">
      <dgm:prSet presAssocID="{0C010441-29C9-4620-A773-3A49DB0DB886}" presName="vertOne" presStyleCnt="0"/>
      <dgm:spPr/>
      <dgm:t>
        <a:bodyPr/>
        <a:lstStyle/>
        <a:p>
          <a:endParaRPr lang="en-US"/>
        </a:p>
      </dgm:t>
    </dgm:pt>
    <dgm:pt modelId="{1F556918-722C-4270-A2E2-3E854A171B5F}" type="pres">
      <dgm:prSet presAssocID="{0C010441-29C9-4620-A773-3A49DB0DB886}" presName="txOne" presStyleLbl="node0" presStyleIdx="0" presStyleCnt="1">
        <dgm:presLayoutVars>
          <dgm:chPref val="3"/>
        </dgm:presLayoutVars>
      </dgm:prSet>
      <dgm:spPr/>
      <dgm:t>
        <a:bodyPr/>
        <a:lstStyle/>
        <a:p>
          <a:endParaRPr lang="en-US"/>
        </a:p>
      </dgm:t>
    </dgm:pt>
    <dgm:pt modelId="{7C05C777-27D1-40D5-A2F7-F10F18AD1998}" type="pres">
      <dgm:prSet presAssocID="{0C010441-29C9-4620-A773-3A49DB0DB886}" presName="parTransOne" presStyleCnt="0"/>
      <dgm:spPr/>
      <dgm:t>
        <a:bodyPr/>
        <a:lstStyle/>
        <a:p>
          <a:endParaRPr lang="en-US"/>
        </a:p>
      </dgm:t>
    </dgm:pt>
    <dgm:pt modelId="{ED965A76-1873-4139-AA2D-C4FBFE04438A}" type="pres">
      <dgm:prSet presAssocID="{0C010441-29C9-4620-A773-3A49DB0DB886}" presName="horzOne" presStyleCnt="0"/>
      <dgm:spPr/>
      <dgm:t>
        <a:bodyPr/>
        <a:lstStyle/>
        <a:p>
          <a:endParaRPr lang="en-US"/>
        </a:p>
      </dgm:t>
    </dgm:pt>
    <dgm:pt modelId="{03448B70-8D0B-47DE-860D-8103B2E8BEDA}" type="pres">
      <dgm:prSet presAssocID="{F77D0D43-1E86-4ED6-81A4-B482115F17CF}" presName="vertTwo" presStyleCnt="0"/>
      <dgm:spPr/>
      <dgm:t>
        <a:bodyPr/>
        <a:lstStyle/>
        <a:p>
          <a:endParaRPr lang="en-US"/>
        </a:p>
      </dgm:t>
    </dgm:pt>
    <dgm:pt modelId="{491CDDA8-1342-4606-B13B-4BB8FEDD3DBD}" type="pres">
      <dgm:prSet presAssocID="{F77D0D43-1E86-4ED6-81A4-B482115F17CF}" presName="txTwo" presStyleLbl="node2" presStyleIdx="0" presStyleCnt="1">
        <dgm:presLayoutVars>
          <dgm:chPref val="3"/>
        </dgm:presLayoutVars>
      </dgm:prSet>
      <dgm:spPr/>
      <dgm:t>
        <a:bodyPr/>
        <a:lstStyle/>
        <a:p>
          <a:endParaRPr lang="en-US"/>
        </a:p>
      </dgm:t>
    </dgm:pt>
    <dgm:pt modelId="{9E7D61B6-EDD6-4F21-930A-8B3AA289F316}" type="pres">
      <dgm:prSet presAssocID="{F77D0D43-1E86-4ED6-81A4-B482115F17CF}" presName="parTransTwo" presStyleCnt="0"/>
      <dgm:spPr/>
      <dgm:t>
        <a:bodyPr/>
        <a:lstStyle/>
        <a:p>
          <a:endParaRPr lang="en-US"/>
        </a:p>
      </dgm:t>
    </dgm:pt>
    <dgm:pt modelId="{6ADAC36D-A8D5-4150-9C06-197FF4A1ED14}" type="pres">
      <dgm:prSet presAssocID="{F77D0D43-1E86-4ED6-81A4-B482115F17CF}" presName="horzTwo" presStyleCnt="0"/>
      <dgm:spPr/>
      <dgm:t>
        <a:bodyPr/>
        <a:lstStyle/>
        <a:p>
          <a:endParaRPr lang="en-US"/>
        </a:p>
      </dgm:t>
    </dgm:pt>
    <dgm:pt modelId="{0E5CAF30-ACE3-4E73-87BC-1B3C5E7D9F0C}" type="pres">
      <dgm:prSet presAssocID="{E0D9EB2B-1718-41E1-A069-1ADEA5CFB4EB}" presName="vertThree" presStyleCnt="0"/>
      <dgm:spPr/>
      <dgm:t>
        <a:bodyPr/>
        <a:lstStyle/>
        <a:p>
          <a:endParaRPr lang="en-US"/>
        </a:p>
      </dgm:t>
    </dgm:pt>
    <dgm:pt modelId="{A1DC8655-0611-48F0-BA3E-3EC46D432131}" type="pres">
      <dgm:prSet presAssocID="{E0D9EB2B-1718-41E1-A069-1ADEA5CFB4EB}" presName="txThree" presStyleLbl="node3" presStyleIdx="0" presStyleCnt="1">
        <dgm:presLayoutVars>
          <dgm:chPref val="3"/>
        </dgm:presLayoutVars>
      </dgm:prSet>
      <dgm:spPr/>
      <dgm:t>
        <a:bodyPr/>
        <a:lstStyle/>
        <a:p>
          <a:endParaRPr lang="en-US"/>
        </a:p>
      </dgm:t>
    </dgm:pt>
    <dgm:pt modelId="{F05B83C3-B068-4521-A442-9453F0A2E116}" type="pres">
      <dgm:prSet presAssocID="{E0D9EB2B-1718-41E1-A069-1ADEA5CFB4EB}" presName="parTransThree" presStyleCnt="0"/>
      <dgm:spPr/>
      <dgm:t>
        <a:bodyPr/>
        <a:lstStyle/>
        <a:p>
          <a:endParaRPr lang="en-US"/>
        </a:p>
      </dgm:t>
    </dgm:pt>
    <dgm:pt modelId="{C85D05F4-847A-402C-A6C1-33FA88FAE9B3}" type="pres">
      <dgm:prSet presAssocID="{E0D9EB2B-1718-41E1-A069-1ADEA5CFB4EB}" presName="horzThree" presStyleCnt="0"/>
      <dgm:spPr/>
      <dgm:t>
        <a:bodyPr/>
        <a:lstStyle/>
        <a:p>
          <a:endParaRPr lang="en-US"/>
        </a:p>
      </dgm:t>
    </dgm:pt>
    <dgm:pt modelId="{6B546E42-55BC-497B-8DB1-B734738F0D50}" type="pres">
      <dgm:prSet presAssocID="{D524D172-7562-4F5C-8E37-BA894585991D}" presName="vertFour" presStyleCnt="0">
        <dgm:presLayoutVars>
          <dgm:chPref val="3"/>
        </dgm:presLayoutVars>
      </dgm:prSet>
      <dgm:spPr/>
      <dgm:t>
        <a:bodyPr/>
        <a:lstStyle/>
        <a:p>
          <a:endParaRPr lang="en-US"/>
        </a:p>
      </dgm:t>
    </dgm:pt>
    <dgm:pt modelId="{CAEB6E99-E503-40E1-B77E-B0F53B37D102}" type="pres">
      <dgm:prSet presAssocID="{D524D172-7562-4F5C-8E37-BA894585991D}" presName="txFour" presStyleLbl="node4" presStyleIdx="0" presStyleCnt="1">
        <dgm:presLayoutVars>
          <dgm:chPref val="3"/>
        </dgm:presLayoutVars>
      </dgm:prSet>
      <dgm:spPr/>
      <dgm:t>
        <a:bodyPr/>
        <a:lstStyle/>
        <a:p>
          <a:endParaRPr lang="en-US"/>
        </a:p>
      </dgm:t>
    </dgm:pt>
    <dgm:pt modelId="{1509CDAE-C7A1-4BFB-9DDB-359B3DB514EB}" type="pres">
      <dgm:prSet presAssocID="{D524D172-7562-4F5C-8E37-BA894585991D}" presName="horzFour" presStyleCnt="0"/>
      <dgm:spPr/>
      <dgm:t>
        <a:bodyPr/>
        <a:lstStyle/>
        <a:p>
          <a:endParaRPr lang="en-US"/>
        </a:p>
      </dgm:t>
    </dgm:pt>
  </dgm:ptLst>
  <dgm:cxnLst>
    <dgm:cxn modelId="{E0D39D90-3C9B-4C4B-93E8-93B4467FA057}" srcId="{3BECB86A-4C24-4180-8282-C78D952033D4}" destId="{0C010441-29C9-4620-A773-3A49DB0DB886}" srcOrd="0" destOrd="0" parTransId="{6ECA68CD-93D4-4ACD-A9CA-15AE2FF2F637}" sibTransId="{350F048B-60EC-4189-9446-4F147424B4D6}"/>
    <dgm:cxn modelId="{193DA116-55C5-4CD3-A32F-323C891EFE6C}" srcId="{F77D0D43-1E86-4ED6-81A4-B482115F17CF}" destId="{E0D9EB2B-1718-41E1-A069-1ADEA5CFB4EB}" srcOrd="0" destOrd="0" parTransId="{666E639D-E80A-4807-9FE8-530F631B5AF4}" sibTransId="{FE8FC3E6-6BB6-42F7-AD38-A75CDE7ACB95}"/>
    <dgm:cxn modelId="{6089FF39-88CA-4349-98B8-DCE1C04DFA5B}" srcId="{0C010441-29C9-4620-A773-3A49DB0DB886}" destId="{F77D0D43-1E86-4ED6-81A4-B482115F17CF}" srcOrd="0" destOrd="0" parTransId="{61D5F24E-EB38-4F02-AA45-94AA0C781BE0}" sibTransId="{42FF82DA-48CC-4F73-ADFF-6F68EFC26E00}"/>
    <dgm:cxn modelId="{314C8CD4-0996-4D6C-996E-F21B5C11E68A}" type="presOf" srcId="{F77D0D43-1E86-4ED6-81A4-B482115F17CF}" destId="{491CDDA8-1342-4606-B13B-4BB8FEDD3DBD}" srcOrd="0" destOrd="0" presId="urn:microsoft.com/office/officeart/2005/8/layout/hierarchy4"/>
    <dgm:cxn modelId="{38B3CA9D-7E26-47A4-87C4-2E735C00F443}" type="presOf" srcId="{D524D172-7562-4F5C-8E37-BA894585991D}" destId="{CAEB6E99-E503-40E1-B77E-B0F53B37D102}" srcOrd="0" destOrd="0" presId="urn:microsoft.com/office/officeart/2005/8/layout/hierarchy4"/>
    <dgm:cxn modelId="{92C2E7BC-AEA7-494C-862F-AF1B06970846}" srcId="{E0D9EB2B-1718-41E1-A069-1ADEA5CFB4EB}" destId="{D524D172-7562-4F5C-8E37-BA894585991D}" srcOrd="0" destOrd="0" parTransId="{283CB9F2-7021-4288-9C28-DE1206449CE4}" sibTransId="{D68A6224-3A3D-40AE-9A75-AADD5C1F00B7}"/>
    <dgm:cxn modelId="{B7104A78-38D8-4A9F-838F-63D5EBC92AEC}" type="presOf" srcId="{3BECB86A-4C24-4180-8282-C78D952033D4}" destId="{8C44A8B0-7E4B-440E-A57F-E1C6B7C7BF4D}" srcOrd="0" destOrd="0" presId="urn:microsoft.com/office/officeart/2005/8/layout/hierarchy4"/>
    <dgm:cxn modelId="{820417F6-C144-4AEA-A91E-F670D74ACFE6}" type="presOf" srcId="{0C010441-29C9-4620-A773-3A49DB0DB886}" destId="{1F556918-722C-4270-A2E2-3E854A171B5F}" srcOrd="0" destOrd="0" presId="urn:microsoft.com/office/officeart/2005/8/layout/hierarchy4"/>
    <dgm:cxn modelId="{8A3B65F7-91E9-49D4-BDE3-8605F40F46F9}" type="presOf" srcId="{E0D9EB2B-1718-41E1-A069-1ADEA5CFB4EB}" destId="{A1DC8655-0611-48F0-BA3E-3EC46D432131}" srcOrd="0" destOrd="0" presId="urn:microsoft.com/office/officeart/2005/8/layout/hierarchy4"/>
    <dgm:cxn modelId="{56E4EC89-CBD1-49B8-A3CE-6A1EC3FB57A3}" type="presParOf" srcId="{8C44A8B0-7E4B-440E-A57F-E1C6B7C7BF4D}" destId="{8253B9F9-8B39-4937-9018-72E48BDEC8A6}" srcOrd="0" destOrd="0" presId="urn:microsoft.com/office/officeart/2005/8/layout/hierarchy4"/>
    <dgm:cxn modelId="{44E82B77-7959-499F-BE50-B976933F9E20}" type="presParOf" srcId="{8253B9F9-8B39-4937-9018-72E48BDEC8A6}" destId="{1F556918-722C-4270-A2E2-3E854A171B5F}" srcOrd="0" destOrd="0" presId="urn:microsoft.com/office/officeart/2005/8/layout/hierarchy4"/>
    <dgm:cxn modelId="{27CA8F1D-4DFD-4B8D-8B7D-7F8D585030DD}" type="presParOf" srcId="{8253B9F9-8B39-4937-9018-72E48BDEC8A6}" destId="{7C05C777-27D1-40D5-A2F7-F10F18AD1998}" srcOrd="1" destOrd="0" presId="urn:microsoft.com/office/officeart/2005/8/layout/hierarchy4"/>
    <dgm:cxn modelId="{B23BDE0E-1580-4316-8C34-0E0814F4FC5F}" type="presParOf" srcId="{8253B9F9-8B39-4937-9018-72E48BDEC8A6}" destId="{ED965A76-1873-4139-AA2D-C4FBFE04438A}" srcOrd="2" destOrd="0" presId="urn:microsoft.com/office/officeart/2005/8/layout/hierarchy4"/>
    <dgm:cxn modelId="{252CB82E-F131-4BB0-97DA-77A14CF81F18}" type="presParOf" srcId="{ED965A76-1873-4139-AA2D-C4FBFE04438A}" destId="{03448B70-8D0B-47DE-860D-8103B2E8BEDA}" srcOrd="0" destOrd="0" presId="urn:microsoft.com/office/officeart/2005/8/layout/hierarchy4"/>
    <dgm:cxn modelId="{A544342E-2499-43C6-A4C5-A555953408CB}" type="presParOf" srcId="{03448B70-8D0B-47DE-860D-8103B2E8BEDA}" destId="{491CDDA8-1342-4606-B13B-4BB8FEDD3DBD}" srcOrd="0" destOrd="0" presId="urn:microsoft.com/office/officeart/2005/8/layout/hierarchy4"/>
    <dgm:cxn modelId="{9DEBB579-B886-4337-8E3C-75F38C5E1FAB}" type="presParOf" srcId="{03448B70-8D0B-47DE-860D-8103B2E8BEDA}" destId="{9E7D61B6-EDD6-4F21-930A-8B3AA289F316}" srcOrd="1" destOrd="0" presId="urn:microsoft.com/office/officeart/2005/8/layout/hierarchy4"/>
    <dgm:cxn modelId="{49BB384B-CD7E-463F-8CA7-EDBA5F33853D}" type="presParOf" srcId="{03448B70-8D0B-47DE-860D-8103B2E8BEDA}" destId="{6ADAC36D-A8D5-4150-9C06-197FF4A1ED14}" srcOrd="2" destOrd="0" presId="urn:microsoft.com/office/officeart/2005/8/layout/hierarchy4"/>
    <dgm:cxn modelId="{95EBEEAF-1E75-4395-89CA-2C8CA160E554}" type="presParOf" srcId="{6ADAC36D-A8D5-4150-9C06-197FF4A1ED14}" destId="{0E5CAF30-ACE3-4E73-87BC-1B3C5E7D9F0C}" srcOrd="0" destOrd="0" presId="urn:microsoft.com/office/officeart/2005/8/layout/hierarchy4"/>
    <dgm:cxn modelId="{E5A34624-247F-4F77-8D72-A27702C69900}" type="presParOf" srcId="{0E5CAF30-ACE3-4E73-87BC-1B3C5E7D9F0C}" destId="{A1DC8655-0611-48F0-BA3E-3EC46D432131}" srcOrd="0" destOrd="0" presId="urn:microsoft.com/office/officeart/2005/8/layout/hierarchy4"/>
    <dgm:cxn modelId="{0098E73A-0061-4388-BF90-7B6FFCBFCAD3}" type="presParOf" srcId="{0E5CAF30-ACE3-4E73-87BC-1B3C5E7D9F0C}" destId="{F05B83C3-B068-4521-A442-9453F0A2E116}" srcOrd="1" destOrd="0" presId="urn:microsoft.com/office/officeart/2005/8/layout/hierarchy4"/>
    <dgm:cxn modelId="{43A4D91D-3991-4AE1-9ED5-162EE168CDDB}" type="presParOf" srcId="{0E5CAF30-ACE3-4E73-87BC-1B3C5E7D9F0C}" destId="{C85D05F4-847A-402C-A6C1-33FA88FAE9B3}" srcOrd="2" destOrd="0" presId="urn:microsoft.com/office/officeart/2005/8/layout/hierarchy4"/>
    <dgm:cxn modelId="{F459495C-3D2F-400A-82B7-9B5A4AFA65EA}" type="presParOf" srcId="{C85D05F4-847A-402C-A6C1-33FA88FAE9B3}" destId="{6B546E42-55BC-497B-8DB1-B734738F0D50}" srcOrd="0" destOrd="0" presId="urn:microsoft.com/office/officeart/2005/8/layout/hierarchy4"/>
    <dgm:cxn modelId="{69E3F0E1-F931-4D7B-BE99-E564FDC565DB}" type="presParOf" srcId="{6B546E42-55BC-497B-8DB1-B734738F0D50}" destId="{CAEB6E99-E503-40E1-B77E-B0F53B37D102}" srcOrd="0" destOrd="0" presId="urn:microsoft.com/office/officeart/2005/8/layout/hierarchy4"/>
    <dgm:cxn modelId="{439840B6-D4D3-40B1-8A87-B3635D479A60}" type="presParOf" srcId="{6B546E42-55BC-497B-8DB1-B734738F0D50}" destId="{1509CDAE-C7A1-4BFB-9DDB-359B3DB514E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8606663-90F4-4FF2-80DA-1BD1595A79F9}" type="doc">
      <dgm:prSet loTypeId="urn:microsoft.com/office/officeart/2005/8/layout/chevron1" loCatId="process" qsTypeId="urn:microsoft.com/office/officeart/2005/8/quickstyle/simple4" qsCatId="simple" csTypeId="urn:microsoft.com/office/officeart/2005/8/colors/accent2_2" csCatId="accent2" phldr="1"/>
      <dgm:spPr/>
    </dgm:pt>
    <dgm:pt modelId="{F041C67C-6E3D-48AB-82FB-102E6A552223}">
      <dgm:prSet phldrT="[Text]"/>
      <dgm:spPr/>
      <dgm:t>
        <a:bodyPr/>
        <a:lstStyle/>
        <a:p>
          <a:r>
            <a:rPr lang="en-US" dirty="0" smtClean="0"/>
            <a:t>Ease of Use</a:t>
          </a:r>
          <a:endParaRPr lang="en-US" dirty="0"/>
        </a:p>
      </dgm:t>
    </dgm:pt>
    <dgm:pt modelId="{D11FAF79-41FE-46E4-B80B-8658A3EA043A}" type="parTrans" cxnId="{39AAB1C6-0407-4118-932E-B1CA572494E8}">
      <dgm:prSet/>
      <dgm:spPr/>
      <dgm:t>
        <a:bodyPr/>
        <a:lstStyle/>
        <a:p>
          <a:endParaRPr lang="en-US"/>
        </a:p>
      </dgm:t>
    </dgm:pt>
    <dgm:pt modelId="{502B629E-5A50-4673-80D5-C44B82F35406}" type="sibTrans" cxnId="{39AAB1C6-0407-4118-932E-B1CA572494E8}">
      <dgm:prSet/>
      <dgm:spPr/>
      <dgm:t>
        <a:bodyPr/>
        <a:lstStyle/>
        <a:p>
          <a:endParaRPr lang="en-US"/>
        </a:p>
      </dgm:t>
    </dgm:pt>
    <dgm:pt modelId="{88FB79E9-7D11-4F9D-8451-A981545CDE83}">
      <dgm:prSet phldrT="[Text]"/>
      <dgm:spPr/>
      <dgm:t>
        <a:bodyPr/>
        <a:lstStyle/>
        <a:p>
          <a:r>
            <a:rPr lang="en-US" dirty="0" smtClean="0"/>
            <a:t>Ease to Extend</a:t>
          </a:r>
          <a:endParaRPr lang="en-US" dirty="0"/>
        </a:p>
      </dgm:t>
    </dgm:pt>
    <dgm:pt modelId="{667EA7E8-1787-4177-AC8B-3E345A814528}" type="parTrans" cxnId="{3AA5A13F-119F-4680-B412-A6643151D1CB}">
      <dgm:prSet/>
      <dgm:spPr/>
      <dgm:t>
        <a:bodyPr/>
        <a:lstStyle/>
        <a:p>
          <a:endParaRPr lang="en-US"/>
        </a:p>
      </dgm:t>
    </dgm:pt>
    <dgm:pt modelId="{44698207-FFDD-4CC4-A747-359A3EAF1355}" type="sibTrans" cxnId="{3AA5A13F-119F-4680-B412-A6643151D1CB}">
      <dgm:prSet/>
      <dgm:spPr/>
      <dgm:t>
        <a:bodyPr/>
        <a:lstStyle/>
        <a:p>
          <a:endParaRPr lang="en-US"/>
        </a:p>
      </dgm:t>
    </dgm:pt>
    <dgm:pt modelId="{51302039-52EA-4107-99FC-626F49C06352}">
      <dgm:prSet phldrT="[Text]"/>
      <dgm:spPr/>
      <dgm:t>
        <a:bodyPr/>
        <a:lstStyle/>
        <a:p>
          <a:r>
            <a:rPr lang="en-US" dirty="0" smtClean="0"/>
            <a:t>Multi-Tenancy</a:t>
          </a:r>
          <a:endParaRPr lang="en-US" dirty="0"/>
        </a:p>
      </dgm:t>
    </dgm:pt>
    <dgm:pt modelId="{BEAEDB85-779A-449C-9B9C-8D80144E537B}" type="parTrans" cxnId="{29B8BCA1-2B8E-402E-80F5-8256B010C18C}">
      <dgm:prSet/>
      <dgm:spPr/>
      <dgm:t>
        <a:bodyPr/>
        <a:lstStyle/>
        <a:p>
          <a:endParaRPr lang="en-US"/>
        </a:p>
      </dgm:t>
    </dgm:pt>
    <dgm:pt modelId="{F7B0A6A7-F2ED-4982-AFF2-C9670A09F6A4}" type="sibTrans" cxnId="{29B8BCA1-2B8E-402E-80F5-8256B010C18C}">
      <dgm:prSet/>
      <dgm:spPr/>
      <dgm:t>
        <a:bodyPr/>
        <a:lstStyle/>
        <a:p>
          <a:endParaRPr lang="en-US"/>
        </a:p>
      </dgm:t>
    </dgm:pt>
    <dgm:pt modelId="{104E9063-0948-4EE1-A53B-4AD32954E388}">
      <dgm:prSet phldrT="[Text]"/>
      <dgm:spPr/>
      <dgm:t>
        <a:bodyPr/>
        <a:lstStyle/>
        <a:p>
          <a:r>
            <a:rPr lang="en-US" dirty="0" smtClean="0"/>
            <a:t>Quality / Security</a:t>
          </a:r>
          <a:endParaRPr lang="en-US" dirty="0"/>
        </a:p>
      </dgm:t>
    </dgm:pt>
    <dgm:pt modelId="{17266C3C-4976-4A1E-ADE5-F930AC145546}" type="parTrans" cxnId="{FF1C7EE6-E176-4839-85C8-BF89297006AD}">
      <dgm:prSet/>
      <dgm:spPr/>
      <dgm:t>
        <a:bodyPr/>
        <a:lstStyle/>
        <a:p>
          <a:endParaRPr lang="en-US"/>
        </a:p>
      </dgm:t>
    </dgm:pt>
    <dgm:pt modelId="{773228E5-81C8-4FAA-9B41-BA116F5C201E}" type="sibTrans" cxnId="{FF1C7EE6-E176-4839-85C8-BF89297006AD}">
      <dgm:prSet/>
      <dgm:spPr/>
      <dgm:t>
        <a:bodyPr/>
        <a:lstStyle/>
        <a:p>
          <a:endParaRPr lang="en-US"/>
        </a:p>
      </dgm:t>
    </dgm:pt>
    <dgm:pt modelId="{1C6A03CC-BEA8-457B-851C-E2568C636E90}" type="pres">
      <dgm:prSet presAssocID="{E8606663-90F4-4FF2-80DA-1BD1595A79F9}" presName="Name0" presStyleCnt="0">
        <dgm:presLayoutVars>
          <dgm:dir/>
          <dgm:animLvl val="lvl"/>
          <dgm:resizeHandles val="exact"/>
        </dgm:presLayoutVars>
      </dgm:prSet>
      <dgm:spPr/>
    </dgm:pt>
    <dgm:pt modelId="{7A98DD40-1F30-4FC0-825C-9E13C0016450}" type="pres">
      <dgm:prSet presAssocID="{F041C67C-6E3D-48AB-82FB-102E6A552223}" presName="parTxOnly" presStyleLbl="node1" presStyleIdx="0" presStyleCnt="4">
        <dgm:presLayoutVars>
          <dgm:chMax val="0"/>
          <dgm:chPref val="0"/>
          <dgm:bulletEnabled val="1"/>
        </dgm:presLayoutVars>
      </dgm:prSet>
      <dgm:spPr/>
      <dgm:t>
        <a:bodyPr/>
        <a:lstStyle/>
        <a:p>
          <a:endParaRPr lang="en-US"/>
        </a:p>
      </dgm:t>
    </dgm:pt>
    <dgm:pt modelId="{3AA7BF8E-A2F9-46BF-9118-CC705411F4BC}" type="pres">
      <dgm:prSet presAssocID="{502B629E-5A50-4673-80D5-C44B82F35406}" presName="parTxOnlySpace" presStyleCnt="0"/>
      <dgm:spPr/>
    </dgm:pt>
    <dgm:pt modelId="{1D170C9E-2C31-43D8-806E-C8139D6C0E61}" type="pres">
      <dgm:prSet presAssocID="{88FB79E9-7D11-4F9D-8451-A981545CDE83}" presName="parTxOnly" presStyleLbl="node1" presStyleIdx="1" presStyleCnt="4">
        <dgm:presLayoutVars>
          <dgm:chMax val="0"/>
          <dgm:chPref val="0"/>
          <dgm:bulletEnabled val="1"/>
        </dgm:presLayoutVars>
      </dgm:prSet>
      <dgm:spPr/>
      <dgm:t>
        <a:bodyPr/>
        <a:lstStyle/>
        <a:p>
          <a:endParaRPr lang="en-US"/>
        </a:p>
      </dgm:t>
    </dgm:pt>
    <dgm:pt modelId="{D3B17717-A423-417D-8F1F-EB93C91E00AC}" type="pres">
      <dgm:prSet presAssocID="{44698207-FFDD-4CC4-A747-359A3EAF1355}" presName="parTxOnlySpace" presStyleCnt="0"/>
      <dgm:spPr/>
    </dgm:pt>
    <dgm:pt modelId="{B5C92F99-76BD-46E9-BAB0-62853C3368F3}" type="pres">
      <dgm:prSet presAssocID="{51302039-52EA-4107-99FC-626F49C06352}" presName="parTxOnly" presStyleLbl="node1" presStyleIdx="2" presStyleCnt="4">
        <dgm:presLayoutVars>
          <dgm:chMax val="0"/>
          <dgm:chPref val="0"/>
          <dgm:bulletEnabled val="1"/>
        </dgm:presLayoutVars>
      </dgm:prSet>
      <dgm:spPr/>
      <dgm:t>
        <a:bodyPr/>
        <a:lstStyle/>
        <a:p>
          <a:endParaRPr lang="en-US"/>
        </a:p>
      </dgm:t>
    </dgm:pt>
    <dgm:pt modelId="{22D70ADB-6EC8-4CC6-9A35-5B2C920C9B0F}" type="pres">
      <dgm:prSet presAssocID="{F7B0A6A7-F2ED-4982-AFF2-C9670A09F6A4}" presName="parTxOnlySpace" presStyleCnt="0"/>
      <dgm:spPr/>
    </dgm:pt>
    <dgm:pt modelId="{BD10B5E2-8D36-4501-B3EA-A6830879555B}" type="pres">
      <dgm:prSet presAssocID="{104E9063-0948-4EE1-A53B-4AD32954E388}" presName="parTxOnly" presStyleLbl="node1" presStyleIdx="3" presStyleCnt="4">
        <dgm:presLayoutVars>
          <dgm:chMax val="0"/>
          <dgm:chPref val="0"/>
          <dgm:bulletEnabled val="1"/>
        </dgm:presLayoutVars>
      </dgm:prSet>
      <dgm:spPr/>
      <dgm:t>
        <a:bodyPr/>
        <a:lstStyle/>
        <a:p>
          <a:endParaRPr lang="en-US"/>
        </a:p>
      </dgm:t>
    </dgm:pt>
  </dgm:ptLst>
  <dgm:cxnLst>
    <dgm:cxn modelId="{29B8BCA1-2B8E-402E-80F5-8256B010C18C}" srcId="{E8606663-90F4-4FF2-80DA-1BD1595A79F9}" destId="{51302039-52EA-4107-99FC-626F49C06352}" srcOrd="2" destOrd="0" parTransId="{BEAEDB85-779A-449C-9B9C-8D80144E537B}" sibTransId="{F7B0A6A7-F2ED-4982-AFF2-C9670A09F6A4}"/>
    <dgm:cxn modelId="{9CEA8380-7ECE-44B2-B8D7-AA011CAFB304}" type="presOf" srcId="{104E9063-0948-4EE1-A53B-4AD32954E388}" destId="{BD10B5E2-8D36-4501-B3EA-A6830879555B}" srcOrd="0" destOrd="0" presId="urn:microsoft.com/office/officeart/2005/8/layout/chevron1"/>
    <dgm:cxn modelId="{47DE8362-0373-49D8-A385-97197523F714}" type="presOf" srcId="{88FB79E9-7D11-4F9D-8451-A981545CDE83}" destId="{1D170C9E-2C31-43D8-806E-C8139D6C0E61}" srcOrd="0" destOrd="0" presId="urn:microsoft.com/office/officeart/2005/8/layout/chevron1"/>
    <dgm:cxn modelId="{39AAB1C6-0407-4118-932E-B1CA572494E8}" srcId="{E8606663-90F4-4FF2-80DA-1BD1595A79F9}" destId="{F041C67C-6E3D-48AB-82FB-102E6A552223}" srcOrd="0" destOrd="0" parTransId="{D11FAF79-41FE-46E4-B80B-8658A3EA043A}" sibTransId="{502B629E-5A50-4673-80D5-C44B82F35406}"/>
    <dgm:cxn modelId="{FF1C7EE6-E176-4839-85C8-BF89297006AD}" srcId="{E8606663-90F4-4FF2-80DA-1BD1595A79F9}" destId="{104E9063-0948-4EE1-A53B-4AD32954E388}" srcOrd="3" destOrd="0" parTransId="{17266C3C-4976-4A1E-ADE5-F930AC145546}" sibTransId="{773228E5-81C8-4FAA-9B41-BA116F5C201E}"/>
    <dgm:cxn modelId="{72A61714-483F-49C2-976B-864A629C9C56}" type="presOf" srcId="{51302039-52EA-4107-99FC-626F49C06352}" destId="{B5C92F99-76BD-46E9-BAB0-62853C3368F3}" srcOrd="0" destOrd="0" presId="urn:microsoft.com/office/officeart/2005/8/layout/chevron1"/>
    <dgm:cxn modelId="{3AA5A13F-119F-4680-B412-A6643151D1CB}" srcId="{E8606663-90F4-4FF2-80DA-1BD1595A79F9}" destId="{88FB79E9-7D11-4F9D-8451-A981545CDE83}" srcOrd="1" destOrd="0" parTransId="{667EA7E8-1787-4177-AC8B-3E345A814528}" sibTransId="{44698207-FFDD-4CC4-A747-359A3EAF1355}"/>
    <dgm:cxn modelId="{01CFF08E-EB20-44A6-8384-EE2848A68892}" type="presOf" srcId="{F041C67C-6E3D-48AB-82FB-102E6A552223}" destId="{7A98DD40-1F30-4FC0-825C-9E13C0016450}" srcOrd="0" destOrd="0" presId="urn:microsoft.com/office/officeart/2005/8/layout/chevron1"/>
    <dgm:cxn modelId="{86DE8C5B-CB19-4D47-A8BC-1F546EBC3031}" type="presOf" srcId="{E8606663-90F4-4FF2-80DA-1BD1595A79F9}" destId="{1C6A03CC-BEA8-457B-851C-E2568C636E90}" srcOrd="0" destOrd="0" presId="urn:microsoft.com/office/officeart/2005/8/layout/chevron1"/>
    <dgm:cxn modelId="{2D84C165-551E-49C7-B868-5FE5CDAF08EC}" type="presParOf" srcId="{1C6A03CC-BEA8-457B-851C-E2568C636E90}" destId="{7A98DD40-1F30-4FC0-825C-9E13C0016450}" srcOrd="0" destOrd="0" presId="urn:microsoft.com/office/officeart/2005/8/layout/chevron1"/>
    <dgm:cxn modelId="{DD882BF6-95BA-4DCA-89E3-F0B99F38D9D5}" type="presParOf" srcId="{1C6A03CC-BEA8-457B-851C-E2568C636E90}" destId="{3AA7BF8E-A2F9-46BF-9118-CC705411F4BC}" srcOrd="1" destOrd="0" presId="urn:microsoft.com/office/officeart/2005/8/layout/chevron1"/>
    <dgm:cxn modelId="{35523F18-95CB-4720-A488-F0A6329931AC}" type="presParOf" srcId="{1C6A03CC-BEA8-457B-851C-E2568C636E90}" destId="{1D170C9E-2C31-43D8-806E-C8139D6C0E61}" srcOrd="2" destOrd="0" presId="urn:microsoft.com/office/officeart/2005/8/layout/chevron1"/>
    <dgm:cxn modelId="{A7BBE3F6-F066-4C28-8EA8-D191C094A483}" type="presParOf" srcId="{1C6A03CC-BEA8-457B-851C-E2568C636E90}" destId="{D3B17717-A423-417D-8F1F-EB93C91E00AC}" srcOrd="3" destOrd="0" presId="urn:microsoft.com/office/officeart/2005/8/layout/chevron1"/>
    <dgm:cxn modelId="{AE5B8721-363B-4AA5-A5B1-6A1B68BCC726}" type="presParOf" srcId="{1C6A03CC-BEA8-457B-851C-E2568C636E90}" destId="{B5C92F99-76BD-46E9-BAB0-62853C3368F3}" srcOrd="4" destOrd="0" presId="urn:microsoft.com/office/officeart/2005/8/layout/chevron1"/>
    <dgm:cxn modelId="{B01F0AF2-20DD-40A0-A9BF-4DA81FA448EB}" type="presParOf" srcId="{1C6A03CC-BEA8-457B-851C-E2568C636E90}" destId="{22D70ADB-6EC8-4CC6-9A35-5B2C920C9B0F}" srcOrd="5" destOrd="0" presId="urn:microsoft.com/office/officeart/2005/8/layout/chevron1"/>
    <dgm:cxn modelId="{3E16AA8D-11BC-40E9-9844-4D7A6FF2DEFA}" type="presParOf" srcId="{1C6A03CC-BEA8-457B-851C-E2568C636E90}" destId="{BD10B5E2-8D36-4501-B3EA-A6830879555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315A7ED-192C-4262-827B-5E3F07B84B58}" type="doc">
      <dgm:prSet loTypeId="urn:microsoft.com/office/officeart/2005/8/layout/venn1" loCatId="relationship" qsTypeId="urn:microsoft.com/office/officeart/2005/8/quickstyle/simple4" qsCatId="simple" csTypeId="urn:microsoft.com/office/officeart/2005/8/colors/accent2_2" csCatId="accent2" phldr="1"/>
      <dgm:spPr/>
    </dgm:pt>
    <dgm:pt modelId="{0144B537-1550-4E5F-836D-9F3D122BA158}">
      <dgm:prSet phldrT="[Text]"/>
      <dgm:spPr/>
      <dgm:t>
        <a:bodyPr/>
        <a:lstStyle/>
        <a:p>
          <a:r>
            <a:rPr lang="en-US" dirty="0" smtClean="0">
              <a:solidFill>
                <a:schemeClr val="bg1"/>
              </a:solidFill>
            </a:rPr>
            <a:t>End Users</a:t>
          </a:r>
          <a:endParaRPr lang="en-US" dirty="0">
            <a:solidFill>
              <a:schemeClr val="bg1"/>
            </a:solidFill>
          </a:endParaRPr>
        </a:p>
      </dgm:t>
    </dgm:pt>
    <dgm:pt modelId="{EF699511-F531-4E2C-8664-747586D5F86D}" type="parTrans" cxnId="{5F732529-B3AF-4C2C-8F2A-D918432A4709}">
      <dgm:prSet/>
      <dgm:spPr/>
      <dgm:t>
        <a:bodyPr/>
        <a:lstStyle/>
        <a:p>
          <a:endParaRPr lang="en-US">
            <a:solidFill>
              <a:schemeClr val="bg1"/>
            </a:solidFill>
          </a:endParaRPr>
        </a:p>
      </dgm:t>
    </dgm:pt>
    <dgm:pt modelId="{17C937D3-C4A4-4C78-A9EE-48EC2DAE81A5}" type="sibTrans" cxnId="{5F732529-B3AF-4C2C-8F2A-D918432A4709}">
      <dgm:prSet/>
      <dgm:spPr/>
      <dgm:t>
        <a:bodyPr/>
        <a:lstStyle/>
        <a:p>
          <a:endParaRPr lang="en-US">
            <a:solidFill>
              <a:schemeClr val="bg1"/>
            </a:solidFill>
          </a:endParaRPr>
        </a:p>
      </dgm:t>
    </dgm:pt>
    <dgm:pt modelId="{3A66C3FE-68C9-4D4A-BB6B-AD9BADAF175A}">
      <dgm:prSet phldrT="[Text]"/>
      <dgm:spPr/>
      <dgm:t>
        <a:bodyPr/>
        <a:lstStyle/>
        <a:p>
          <a:pPr algn="l"/>
          <a:r>
            <a:rPr lang="en-US" dirty="0" smtClean="0">
              <a:solidFill>
                <a:schemeClr val="bg1"/>
              </a:solidFill>
            </a:rPr>
            <a:t>Designers &amp; Developers</a:t>
          </a:r>
          <a:endParaRPr lang="en-US" dirty="0">
            <a:solidFill>
              <a:schemeClr val="bg1"/>
            </a:solidFill>
          </a:endParaRPr>
        </a:p>
      </dgm:t>
    </dgm:pt>
    <dgm:pt modelId="{32A74239-70A1-42BA-BF32-23C94AFADBD6}" type="parTrans" cxnId="{3C44B4BD-C428-4854-9DB1-1D8F7902C3ED}">
      <dgm:prSet/>
      <dgm:spPr/>
      <dgm:t>
        <a:bodyPr/>
        <a:lstStyle/>
        <a:p>
          <a:endParaRPr lang="en-US">
            <a:solidFill>
              <a:schemeClr val="bg1"/>
            </a:solidFill>
          </a:endParaRPr>
        </a:p>
      </dgm:t>
    </dgm:pt>
    <dgm:pt modelId="{C8C45D07-621A-45B6-9313-B19BFF7A6CCC}" type="sibTrans" cxnId="{3C44B4BD-C428-4854-9DB1-1D8F7902C3ED}">
      <dgm:prSet/>
      <dgm:spPr/>
      <dgm:t>
        <a:bodyPr/>
        <a:lstStyle/>
        <a:p>
          <a:endParaRPr lang="en-US">
            <a:solidFill>
              <a:schemeClr val="bg1"/>
            </a:solidFill>
          </a:endParaRPr>
        </a:p>
      </dgm:t>
    </dgm:pt>
    <dgm:pt modelId="{F8732548-151E-4C25-BEFD-A0D299CE526F}">
      <dgm:prSet phldrT="[Text]"/>
      <dgm:spPr/>
      <dgm:t>
        <a:bodyPr/>
        <a:lstStyle/>
        <a:p>
          <a:pPr algn="r"/>
          <a:r>
            <a:rPr lang="en-US" dirty="0" smtClean="0">
              <a:solidFill>
                <a:schemeClr val="bg1"/>
              </a:solidFill>
            </a:rPr>
            <a:t>Business Managers</a:t>
          </a:r>
          <a:endParaRPr lang="en-US" dirty="0">
            <a:solidFill>
              <a:schemeClr val="bg1"/>
            </a:solidFill>
          </a:endParaRPr>
        </a:p>
      </dgm:t>
    </dgm:pt>
    <dgm:pt modelId="{20FDE112-FAC2-47EA-8DBE-793E7D5A2E4B}" type="parTrans" cxnId="{128FC055-A0EF-4DDB-A59B-0B96B69839D1}">
      <dgm:prSet/>
      <dgm:spPr/>
      <dgm:t>
        <a:bodyPr/>
        <a:lstStyle/>
        <a:p>
          <a:endParaRPr lang="en-US">
            <a:solidFill>
              <a:schemeClr val="bg1"/>
            </a:solidFill>
          </a:endParaRPr>
        </a:p>
      </dgm:t>
    </dgm:pt>
    <dgm:pt modelId="{1DCD506D-FAF6-4DEA-935D-2F55D2986F64}" type="sibTrans" cxnId="{128FC055-A0EF-4DDB-A59B-0B96B69839D1}">
      <dgm:prSet/>
      <dgm:spPr/>
      <dgm:t>
        <a:bodyPr/>
        <a:lstStyle/>
        <a:p>
          <a:endParaRPr lang="en-US">
            <a:solidFill>
              <a:schemeClr val="bg1"/>
            </a:solidFill>
          </a:endParaRPr>
        </a:p>
      </dgm:t>
    </dgm:pt>
    <dgm:pt modelId="{C47866E4-5DE8-47C1-9932-54AEC7980AC3}" type="pres">
      <dgm:prSet presAssocID="{3315A7ED-192C-4262-827B-5E3F07B84B58}" presName="compositeShape" presStyleCnt="0">
        <dgm:presLayoutVars>
          <dgm:chMax val="7"/>
          <dgm:dir/>
          <dgm:resizeHandles val="exact"/>
        </dgm:presLayoutVars>
      </dgm:prSet>
      <dgm:spPr/>
    </dgm:pt>
    <dgm:pt modelId="{1B9913D0-F240-4465-A4A6-291192F86F21}" type="pres">
      <dgm:prSet presAssocID="{0144B537-1550-4E5F-836D-9F3D122BA158}" presName="circ1" presStyleLbl="vennNode1" presStyleIdx="0" presStyleCnt="3"/>
      <dgm:spPr/>
      <dgm:t>
        <a:bodyPr/>
        <a:lstStyle/>
        <a:p>
          <a:endParaRPr lang="en-US"/>
        </a:p>
      </dgm:t>
    </dgm:pt>
    <dgm:pt modelId="{7D2B3468-0DB7-45CB-AA6E-A5BF56C9A69D}" type="pres">
      <dgm:prSet presAssocID="{0144B537-1550-4E5F-836D-9F3D122BA158}" presName="circ1Tx" presStyleLbl="revTx" presStyleIdx="0" presStyleCnt="0">
        <dgm:presLayoutVars>
          <dgm:chMax val="0"/>
          <dgm:chPref val="0"/>
          <dgm:bulletEnabled val="1"/>
        </dgm:presLayoutVars>
      </dgm:prSet>
      <dgm:spPr/>
      <dgm:t>
        <a:bodyPr/>
        <a:lstStyle/>
        <a:p>
          <a:endParaRPr lang="en-US"/>
        </a:p>
      </dgm:t>
    </dgm:pt>
    <dgm:pt modelId="{442A12A8-3FF9-4AE9-AB3F-6B46FDD91D53}" type="pres">
      <dgm:prSet presAssocID="{F8732548-151E-4C25-BEFD-A0D299CE526F}" presName="circ2" presStyleLbl="vennNode1" presStyleIdx="1" presStyleCnt="3"/>
      <dgm:spPr/>
      <dgm:t>
        <a:bodyPr/>
        <a:lstStyle/>
        <a:p>
          <a:endParaRPr lang="en-US"/>
        </a:p>
      </dgm:t>
    </dgm:pt>
    <dgm:pt modelId="{8A2610C6-9048-4A68-AF68-879361D8F49C}" type="pres">
      <dgm:prSet presAssocID="{F8732548-151E-4C25-BEFD-A0D299CE526F}" presName="circ2Tx" presStyleLbl="revTx" presStyleIdx="0" presStyleCnt="0">
        <dgm:presLayoutVars>
          <dgm:chMax val="0"/>
          <dgm:chPref val="0"/>
          <dgm:bulletEnabled val="1"/>
        </dgm:presLayoutVars>
      </dgm:prSet>
      <dgm:spPr/>
      <dgm:t>
        <a:bodyPr/>
        <a:lstStyle/>
        <a:p>
          <a:endParaRPr lang="en-US"/>
        </a:p>
      </dgm:t>
    </dgm:pt>
    <dgm:pt modelId="{1A949F3F-704A-4662-BA58-D5478EBA9142}" type="pres">
      <dgm:prSet presAssocID="{3A66C3FE-68C9-4D4A-BB6B-AD9BADAF175A}" presName="circ3" presStyleLbl="vennNode1" presStyleIdx="2" presStyleCnt="3"/>
      <dgm:spPr/>
      <dgm:t>
        <a:bodyPr/>
        <a:lstStyle/>
        <a:p>
          <a:endParaRPr lang="en-US"/>
        </a:p>
      </dgm:t>
    </dgm:pt>
    <dgm:pt modelId="{B272E74C-5C3C-4CED-A081-82EEC54494FB}" type="pres">
      <dgm:prSet presAssocID="{3A66C3FE-68C9-4D4A-BB6B-AD9BADAF175A}" presName="circ3Tx" presStyleLbl="revTx" presStyleIdx="0" presStyleCnt="0">
        <dgm:presLayoutVars>
          <dgm:chMax val="0"/>
          <dgm:chPref val="0"/>
          <dgm:bulletEnabled val="1"/>
        </dgm:presLayoutVars>
      </dgm:prSet>
      <dgm:spPr/>
      <dgm:t>
        <a:bodyPr/>
        <a:lstStyle/>
        <a:p>
          <a:endParaRPr lang="en-US"/>
        </a:p>
      </dgm:t>
    </dgm:pt>
  </dgm:ptLst>
  <dgm:cxnLst>
    <dgm:cxn modelId="{128FC055-A0EF-4DDB-A59B-0B96B69839D1}" srcId="{3315A7ED-192C-4262-827B-5E3F07B84B58}" destId="{F8732548-151E-4C25-BEFD-A0D299CE526F}" srcOrd="1" destOrd="0" parTransId="{20FDE112-FAC2-47EA-8DBE-793E7D5A2E4B}" sibTransId="{1DCD506D-FAF6-4DEA-935D-2F55D2986F64}"/>
    <dgm:cxn modelId="{3C44B4BD-C428-4854-9DB1-1D8F7902C3ED}" srcId="{3315A7ED-192C-4262-827B-5E3F07B84B58}" destId="{3A66C3FE-68C9-4D4A-BB6B-AD9BADAF175A}" srcOrd="2" destOrd="0" parTransId="{32A74239-70A1-42BA-BF32-23C94AFADBD6}" sibTransId="{C8C45D07-621A-45B6-9313-B19BFF7A6CCC}"/>
    <dgm:cxn modelId="{F13D34A3-6D6D-4703-9E94-2A4C779EC129}" type="presOf" srcId="{F8732548-151E-4C25-BEFD-A0D299CE526F}" destId="{442A12A8-3FF9-4AE9-AB3F-6B46FDD91D53}" srcOrd="0" destOrd="0" presId="urn:microsoft.com/office/officeart/2005/8/layout/venn1"/>
    <dgm:cxn modelId="{5F732529-B3AF-4C2C-8F2A-D918432A4709}" srcId="{3315A7ED-192C-4262-827B-5E3F07B84B58}" destId="{0144B537-1550-4E5F-836D-9F3D122BA158}" srcOrd="0" destOrd="0" parTransId="{EF699511-F531-4E2C-8664-747586D5F86D}" sibTransId="{17C937D3-C4A4-4C78-A9EE-48EC2DAE81A5}"/>
    <dgm:cxn modelId="{95D0067F-80D5-4435-B908-7C5A6B2126FC}" type="presOf" srcId="{0144B537-1550-4E5F-836D-9F3D122BA158}" destId="{7D2B3468-0DB7-45CB-AA6E-A5BF56C9A69D}" srcOrd="1" destOrd="0" presId="urn:microsoft.com/office/officeart/2005/8/layout/venn1"/>
    <dgm:cxn modelId="{090BB919-47D9-4C92-9876-8FF826514546}" type="presOf" srcId="{0144B537-1550-4E5F-836D-9F3D122BA158}" destId="{1B9913D0-F240-4465-A4A6-291192F86F21}" srcOrd="0" destOrd="0" presId="urn:microsoft.com/office/officeart/2005/8/layout/venn1"/>
    <dgm:cxn modelId="{51311048-2EE9-46AA-AD5C-1FCE2E979A55}" type="presOf" srcId="{3315A7ED-192C-4262-827B-5E3F07B84B58}" destId="{C47866E4-5DE8-47C1-9932-54AEC7980AC3}" srcOrd="0" destOrd="0" presId="urn:microsoft.com/office/officeart/2005/8/layout/venn1"/>
    <dgm:cxn modelId="{EFB412DA-06F4-4BF3-BDAD-E1AD876913DB}" type="presOf" srcId="{3A66C3FE-68C9-4D4A-BB6B-AD9BADAF175A}" destId="{B272E74C-5C3C-4CED-A081-82EEC54494FB}" srcOrd="1" destOrd="0" presId="urn:microsoft.com/office/officeart/2005/8/layout/venn1"/>
    <dgm:cxn modelId="{592027AE-51FB-405A-8052-2ADD350CBD6B}" type="presOf" srcId="{3A66C3FE-68C9-4D4A-BB6B-AD9BADAF175A}" destId="{1A949F3F-704A-4662-BA58-D5478EBA9142}" srcOrd="0" destOrd="0" presId="urn:microsoft.com/office/officeart/2005/8/layout/venn1"/>
    <dgm:cxn modelId="{CE551256-73AE-44AA-8985-9C92FC55CD80}" type="presOf" srcId="{F8732548-151E-4C25-BEFD-A0D299CE526F}" destId="{8A2610C6-9048-4A68-AF68-879361D8F49C}" srcOrd="1" destOrd="0" presId="urn:microsoft.com/office/officeart/2005/8/layout/venn1"/>
    <dgm:cxn modelId="{5255744C-C012-4BC3-8373-FD4D3E98D94F}" type="presParOf" srcId="{C47866E4-5DE8-47C1-9932-54AEC7980AC3}" destId="{1B9913D0-F240-4465-A4A6-291192F86F21}" srcOrd="0" destOrd="0" presId="urn:microsoft.com/office/officeart/2005/8/layout/venn1"/>
    <dgm:cxn modelId="{8780EAF1-C40D-4ECB-ABD2-364938B2E7E6}" type="presParOf" srcId="{C47866E4-5DE8-47C1-9932-54AEC7980AC3}" destId="{7D2B3468-0DB7-45CB-AA6E-A5BF56C9A69D}" srcOrd="1" destOrd="0" presId="urn:microsoft.com/office/officeart/2005/8/layout/venn1"/>
    <dgm:cxn modelId="{1535CB47-62FA-457B-9D21-E9CB84A9B636}" type="presParOf" srcId="{C47866E4-5DE8-47C1-9932-54AEC7980AC3}" destId="{442A12A8-3FF9-4AE9-AB3F-6B46FDD91D53}" srcOrd="2" destOrd="0" presId="urn:microsoft.com/office/officeart/2005/8/layout/venn1"/>
    <dgm:cxn modelId="{21B96CE2-71B5-430E-8B91-83040CF22445}" type="presParOf" srcId="{C47866E4-5DE8-47C1-9932-54AEC7980AC3}" destId="{8A2610C6-9048-4A68-AF68-879361D8F49C}" srcOrd="3" destOrd="0" presId="urn:microsoft.com/office/officeart/2005/8/layout/venn1"/>
    <dgm:cxn modelId="{4790B0C3-2C18-4D5F-9417-4EA33035F467}" type="presParOf" srcId="{C47866E4-5DE8-47C1-9932-54AEC7980AC3}" destId="{1A949F3F-704A-4662-BA58-D5478EBA9142}" srcOrd="4" destOrd="0" presId="urn:microsoft.com/office/officeart/2005/8/layout/venn1"/>
    <dgm:cxn modelId="{2B9CD147-E70C-4F51-A0D1-E5F1E14AB606}" type="presParOf" srcId="{C47866E4-5DE8-47C1-9932-54AEC7980AC3}" destId="{B272E74C-5C3C-4CED-A081-82EEC54494FB}"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9FF0297-0903-44F3-AD12-FF7DF9A84A20}"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n-US"/>
        </a:p>
      </dgm:t>
    </dgm:pt>
    <dgm:pt modelId="{D1D7197E-E6B5-49B7-99FF-42DAEDFA91BF}">
      <dgm:prSet phldrT="[Text]"/>
      <dgm:spPr>
        <a:solidFill>
          <a:schemeClr val="accent6"/>
        </a:solidFill>
      </dgm:spPr>
      <dgm:t>
        <a:bodyPr/>
        <a:lstStyle/>
        <a:p>
          <a:r>
            <a:rPr lang="en-US" dirty="0" smtClean="0">
              <a:solidFill>
                <a:schemeClr val="bg1"/>
              </a:solidFill>
              <a:latin typeface="Trebuchet MS"/>
              <a:cs typeface="Trebuchet MS"/>
            </a:rPr>
            <a:t>Community</a:t>
          </a:r>
          <a:br>
            <a:rPr lang="en-US" dirty="0" smtClean="0">
              <a:solidFill>
                <a:schemeClr val="bg1"/>
              </a:solidFill>
              <a:latin typeface="Trebuchet MS"/>
              <a:cs typeface="Trebuchet MS"/>
            </a:rPr>
          </a:br>
          <a:r>
            <a:rPr lang="en-US" dirty="0" smtClean="0">
              <a:solidFill>
                <a:schemeClr val="bg1"/>
              </a:solidFill>
              <a:latin typeface="Trebuchet MS"/>
              <a:cs typeface="Trebuchet MS"/>
            </a:rPr>
            <a:t>Edition</a:t>
          </a:r>
          <a:endParaRPr lang="en-US" dirty="0">
            <a:solidFill>
              <a:schemeClr val="bg1"/>
            </a:solidFill>
            <a:latin typeface="Trebuchet MS"/>
            <a:cs typeface="Trebuchet MS"/>
          </a:endParaRPr>
        </a:p>
      </dgm:t>
    </dgm:pt>
    <dgm:pt modelId="{002092D7-9690-4906-A88F-E7045B6EC31B}" type="parTrans" cxnId="{A0B1CD71-03C5-4F88-86CD-6A476C2EAF10}">
      <dgm:prSet/>
      <dgm:spPr/>
      <dgm:t>
        <a:bodyPr/>
        <a:lstStyle/>
        <a:p>
          <a:endParaRPr lang="en-US">
            <a:solidFill>
              <a:schemeClr val="bg1"/>
            </a:solidFill>
            <a:latin typeface="Trebuchet MS"/>
            <a:cs typeface="Trebuchet MS"/>
          </a:endParaRPr>
        </a:p>
      </dgm:t>
    </dgm:pt>
    <dgm:pt modelId="{17FCDD87-0FC8-46C4-A547-942FB7B63BF2}" type="sibTrans" cxnId="{A0B1CD71-03C5-4F88-86CD-6A476C2EAF10}">
      <dgm:prSet/>
      <dgm:spPr/>
      <dgm:t>
        <a:bodyPr/>
        <a:lstStyle/>
        <a:p>
          <a:endParaRPr lang="en-US">
            <a:solidFill>
              <a:schemeClr val="bg1"/>
            </a:solidFill>
            <a:latin typeface="Trebuchet MS"/>
            <a:cs typeface="Trebuchet MS"/>
          </a:endParaRPr>
        </a:p>
      </dgm:t>
    </dgm:pt>
    <dgm:pt modelId="{0711597F-9157-4262-BAAD-CD92605A3436}">
      <dgm:prSet phldrT="[Text]"/>
      <dgm:spPr/>
      <dgm:t>
        <a:bodyPr/>
        <a:lstStyle/>
        <a:p>
          <a:r>
            <a:rPr lang="en-US" dirty="0" smtClean="0">
              <a:solidFill>
                <a:schemeClr val="bg1"/>
              </a:solidFill>
              <a:latin typeface="Trebuchet MS"/>
              <a:cs typeface="Trebuchet MS"/>
            </a:rPr>
            <a:t>Paid, commercial solution</a:t>
          </a:r>
          <a:endParaRPr lang="en-US" dirty="0">
            <a:solidFill>
              <a:schemeClr val="bg1"/>
            </a:solidFill>
            <a:latin typeface="Trebuchet MS"/>
            <a:cs typeface="Trebuchet MS"/>
          </a:endParaRPr>
        </a:p>
      </dgm:t>
    </dgm:pt>
    <dgm:pt modelId="{4BF16C4F-286F-41EB-9747-584D3CF206AB}" type="parTrans" cxnId="{7EDC1260-64F5-475A-89F1-11F26A0FA5C1}">
      <dgm:prSet/>
      <dgm:spPr/>
      <dgm:t>
        <a:bodyPr/>
        <a:lstStyle/>
        <a:p>
          <a:endParaRPr lang="en-US">
            <a:solidFill>
              <a:schemeClr val="bg1"/>
            </a:solidFill>
            <a:latin typeface="Trebuchet MS"/>
            <a:cs typeface="Trebuchet MS"/>
          </a:endParaRPr>
        </a:p>
      </dgm:t>
    </dgm:pt>
    <dgm:pt modelId="{AF3CC372-A05E-4B83-9960-79F05B4411BD}" type="sibTrans" cxnId="{7EDC1260-64F5-475A-89F1-11F26A0FA5C1}">
      <dgm:prSet/>
      <dgm:spPr/>
      <dgm:t>
        <a:bodyPr/>
        <a:lstStyle/>
        <a:p>
          <a:endParaRPr lang="en-US">
            <a:solidFill>
              <a:schemeClr val="bg1"/>
            </a:solidFill>
            <a:latin typeface="Trebuchet MS"/>
            <a:cs typeface="Trebuchet MS"/>
          </a:endParaRPr>
        </a:p>
      </dgm:t>
    </dgm:pt>
    <dgm:pt modelId="{27EDBDB9-9EEB-40FA-A604-225DED0A0D2E}">
      <dgm:prSet phldrT="[Text]"/>
      <dgm:spPr/>
      <dgm:t>
        <a:bodyPr/>
        <a:lstStyle/>
        <a:p>
          <a:r>
            <a:rPr lang="en-US" dirty="0" smtClean="0">
              <a:solidFill>
                <a:schemeClr val="bg1"/>
              </a:solidFill>
              <a:latin typeface="Trebuchet MS"/>
              <a:cs typeface="Trebuchet MS"/>
            </a:rPr>
            <a:t>Optimized for business-critical applications</a:t>
          </a:r>
        </a:p>
      </dgm:t>
    </dgm:pt>
    <dgm:pt modelId="{EB6CAAA4-8323-4801-A319-6C36A32F359D}" type="parTrans" cxnId="{25E3A14D-4188-44C3-8591-E3B78475037D}">
      <dgm:prSet/>
      <dgm:spPr/>
      <dgm:t>
        <a:bodyPr/>
        <a:lstStyle/>
        <a:p>
          <a:endParaRPr lang="en-US">
            <a:solidFill>
              <a:schemeClr val="bg1"/>
            </a:solidFill>
            <a:latin typeface="Trebuchet MS"/>
            <a:cs typeface="Trebuchet MS"/>
          </a:endParaRPr>
        </a:p>
      </dgm:t>
    </dgm:pt>
    <dgm:pt modelId="{BA8FF9EF-5996-4BB2-9777-CC72B2ACECCE}" type="sibTrans" cxnId="{25E3A14D-4188-44C3-8591-E3B78475037D}">
      <dgm:prSet/>
      <dgm:spPr/>
      <dgm:t>
        <a:bodyPr/>
        <a:lstStyle/>
        <a:p>
          <a:endParaRPr lang="en-US">
            <a:solidFill>
              <a:schemeClr val="bg1"/>
            </a:solidFill>
            <a:latin typeface="Trebuchet MS"/>
            <a:cs typeface="Trebuchet MS"/>
          </a:endParaRPr>
        </a:p>
      </dgm:t>
    </dgm:pt>
    <dgm:pt modelId="{18814ED8-F818-4DA0-B269-01C9CE49DF9C}">
      <dgm:prSet phldrT="[Text]"/>
      <dgm:spPr>
        <a:solidFill>
          <a:srgbClr val="A50021"/>
        </a:solidFill>
      </dgm:spPr>
      <dgm:t>
        <a:bodyPr/>
        <a:lstStyle/>
        <a:p>
          <a:r>
            <a:rPr lang="en-US" dirty="0" smtClean="0">
              <a:solidFill>
                <a:schemeClr val="bg1"/>
              </a:solidFill>
              <a:latin typeface="Trebuchet MS"/>
              <a:cs typeface="Trebuchet MS"/>
            </a:rPr>
            <a:t>Free, </a:t>
          </a:r>
          <a:br>
            <a:rPr lang="en-US" dirty="0" smtClean="0">
              <a:solidFill>
                <a:schemeClr val="bg1"/>
              </a:solidFill>
              <a:latin typeface="Trebuchet MS"/>
              <a:cs typeface="Trebuchet MS"/>
            </a:rPr>
          </a:br>
          <a:r>
            <a:rPr lang="en-US" dirty="0" smtClean="0">
              <a:solidFill>
                <a:schemeClr val="bg1"/>
              </a:solidFill>
              <a:latin typeface="Trebuchet MS"/>
              <a:cs typeface="Trebuchet MS"/>
            </a:rPr>
            <a:t>Open Source solution</a:t>
          </a:r>
          <a:endParaRPr lang="en-US" dirty="0">
            <a:solidFill>
              <a:schemeClr val="bg1"/>
            </a:solidFill>
            <a:latin typeface="Trebuchet MS"/>
            <a:cs typeface="Trebuchet MS"/>
          </a:endParaRPr>
        </a:p>
      </dgm:t>
    </dgm:pt>
    <dgm:pt modelId="{E740BC32-E6BE-42C0-85C8-8BCAFF965077}" type="parTrans" cxnId="{0E7AB3F5-2AA1-47F4-B729-00AA7936A6F2}">
      <dgm:prSet/>
      <dgm:spPr/>
      <dgm:t>
        <a:bodyPr/>
        <a:lstStyle/>
        <a:p>
          <a:endParaRPr lang="en-US">
            <a:solidFill>
              <a:schemeClr val="bg1"/>
            </a:solidFill>
            <a:latin typeface="Trebuchet MS"/>
            <a:cs typeface="Trebuchet MS"/>
          </a:endParaRPr>
        </a:p>
      </dgm:t>
    </dgm:pt>
    <dgm:pt modelId="{AD657A66-AF64-48A0-AE68-DDC139451A0C}" type="sibTrans" cxnId="{0E7AB3F5-2AA1-47F4-B729-00AA7936A6F2}">
      <dgm:prSet/>
      <dgm:spPr/>
      <dgm:t>
        <a:bodyPr/>
        <a:lstStyle/>
        <a:p>
          <a:endParaRPr lang="en-US">
            <a:solidFill>
              <a:schemeClr val="bg1"/>
            </a:solidFill>
            <a:latin typeface="Trebuchet MS"/>
            <a:cs typeface="Trebuchet MS"/>
          </a:endParaRPr>
        </a:p>
      </dgm:t>
    </dgm:pt>
    <dgm:pt modelId="{E6DBDFE9-7732-490E-A619-E90CBAFB05DA}">
      <dgm:prSet phldrT="[Text]"/>
      <dgm:spPr>
        <a:solidFill>
          <a:srgbClr val="A50021"/>
        </a:solidFill>
      </dgm:spPr>
      <dgm:t>
        <a:bodyPr/>
        <a:lstStyle/>
        <a:p>
          <a:r>
            <a:rPr lang="en-US" dirty="0" smtClean="0">
              <a:solidFill>
                <a:schemeClr val="bg1"/>
              </a:solidFill>
              <a:latin typeface="Trebuchet MS"/>
              <a:cs typeface="Trebuchet MS"/>
            </a:rPr>
            <a:t>Deployed in hundreds of thousands of production websites</a:t>
          </a:r>
          <a:endParaRPr lang="en-US" dirty="0">
            <a:solidFill>
              <a:schemeClr val="bg1"/>
            </a:solidFill>
            <a:latin typeface="Trebuchet MS"/>
            <a:cs typeface="Trebuchet MS"/>
          </a:endParaRPr>
        </a:p>
      </dgm:t>
    </dgm:pt>
    <dgm:pt modelId="{370C4588-7A90-4E1C-9EB0-037EC12D80F1}" type="parTrans" cxnId="{776A96FE-8E08-4521-8E86-DE249C6C0EBD}">
      <dgm:prSet/>
      <dgm:spPr/>
      <dgm:t>
        <a:bodyPr/>
        <a:lstStyle/>
        <a:p>
          <a:endParaRPr lang="en-US">
            <a:solidFill>
              <a:schemeClr val="bg1"/>
            </a:solidFill>
            <a:latin typeface="Trebuchet MS"/>
            <a:cs typeface="Trebuchet MS"/>
          </a:endParaRPr>
        </a:p>
      </dgm:t>
    </dgm:pt>
    <dgm:pt modelId="{EAD4C998-B6FE-46CE-B3B7-7802679BCB09}" type="sibTrans" cxnId="{776A96FE-8E08-4521-8E86-DE249C6C0EBD}">
      <dgm:prSet/>
      <dgm:spPr/>
      <dgm:t>
        <a:bodyPr/>
        <a:lstStyle/>
        <a:p>
          <a:endParaRPr lang="en-US">
            <a:solidFill>
              <a:schemeClr val="bg1"/>
            </a:solidFill>
            <a:latin typeface="Trebuchet MS"/>
            <a:cs typeface="Trebuchet MS"/>
          </a:endParaRPr>
        </a:p>
      </dgm:t>
    </dgm:pt>
    <dgm:pt modelId="{EB7DAEE1-E5DE-4EF2-A1B4-9E1D67106D87}">
      <dgm:prSet phldrT="[Text]"/>
      <dgm:spPr>
        <a:solidFill>
          <a:schemeClr val="accent1">
            <a:lumMod val="40000"/>
            <a:lumOff val="60000"/>
          </a:schemeClr>
        </a:solidFill>
      </dgm:spPr>
      <dgm:t>
        <a:bodyPr/>
        <a:lstStyle/>
        <a:p>
          <a:r>
            <a:rPr lang="en-US" dirty="0" smtClean="0">
              <a:solidFill>
                <a:schemeClr val="bg1"/>
              </a:solidFill>
              <a:latin typeface="Trebuchet MS"/>
              <a:cs typeface="Trebuchet MS"/>
            </a:rPr>
            <a:t>Professional Edition</a:t>
          </a:r>
          <a:endParaRPr lang="en-US" dirty="0">
            <a:solidFill>
              <a:schemeClr val="bg1"/>
            </a:solidFill>
            <a:latin typeface="Trebuchet MS"/>
            <a:cs typeface="Trebuchet MS"/>
          </a:endParaRPr>
        </a:p>
      </dgm:t>
    </dgm:pt>
    <dgm:pt modelId="{28A91063-CCD0-4B19-BA37-655C4AE1CBE8}" type="parTrans" cxnId="{EE62CB30-9296-4AAB-B362-FBC8C12C0E01}">
      <dgm:prSet/>
      <dgm:spPr/>
      <dgm:t>
        <a:bodyPr/>
        <a:lstStyle/>
        <a:p>
          <a:endParaRPr lang="en-US">
            <a:solidFill>
              <a:schemeClr val="bg1"/>
            </a:solidFill>
            <a:latin typeface="Trebuchet MS"/>
            <a:cs typeface="Trebuchet MS"/>
          </a:endParaRPr>
        </a:p>
      </dgm:t>
    </dgm:pt>
    <dgm:pt modelId="{A17DAFAC-C236-4AAB-9C4B-CD54B02AC1AD}" type="sibTrans" cxnId="{EE62CB30-9296-4AAB-B362-FBC8C12C0E01}">
      <dgm:prSet/>
      <dgm:spPr/>
      <dgm:t>
        <a:bodyPr/>
        <a:lstStyle/>
        <a:p>
          <a:endParaRPr lang="en-US">
            <a:solidFill>
              <a:schemeClr val="bg1"/>
            </a:solidFill>
            <a:latin typeface="Trebuchet MS"/>
            <a:cs typeface="Trebuchet MS"/>
          </a:endParaRPr>
        </a:p>
      </dgm:t>
    </dgm:pt>
    <dgm:pt modelId="{0A91E05B-EBA3-4393-A87B-F8C5CA73D467}">
      <dgm:prSet phldrT="[Text]"/>
      <dgm:spPr>
        <a:solidFill>
          <a:srgbClr val="A50021"/>
        </a:solidFill>
      </dgm:spPr>
      <dgm:t>
        <a:bodyPr/>
        <a:lstStyle/>
        <a:p>
          <a:r>
            <a:rPr lang="en-US" dirty="0" smtClean="0">
              <a:solidFill>
                <a:schemeClr val="bg1"/>
              </a:solidFill>
              <a:latin typeface="Trebuchet MS"/>
              <a:cs typeface="Trebuchet MS"/>
            </a:rPr>
            <a:t>Technical support online via DotNetNuke.com Forums</a:t>
          </a:r>
          <a:endParaRPr lang="en-US" dirty="0">
            <a:solidFill>
              <a:schemeClr val="bg1"/>
            </a:solidFill>
            <a:latin typeface="Trebuchet MS"/>
            <a:cs typeface="Trebuchet MS"/>
          </a:endParaRPr>
        </a:p>
      </dgm:t>
    </dgm:pt>
    <dgm:pt modelId="{5ADA12D9-494B-4C20-82D4-BF758730F597}" type="parTrans" cxnId="{C54BCBE1-D6EC-43D3-B17A-5272E1E76089}">
      <dgm:prSet/>
      <dgm:spPr/>
      <dgm:t>
        <a:bodyPr/>
        <a:lstStyle/>
        <a:p>
          <a:endParaRPr lang="en-US">
            <a:solidFill>
              <a:schemeClr val="bg1"/>
            </a:solidFill>
          </a:endParaRPr>
        </a:p>
      </dgm:t>
    </dgm:pt>
    <dgm:pt modelId="{C5FD0305-F667-46C2-BC6C-1C1272F70AF7}" type="sibTrans" cxnId="{C54BCBE1-D6EC-43D3-B17A-5272E1E76089}">
      <dgm:prSet/>
      <dgm:spPr/>
      <dgm:t>
        <a:bodyPr/>
        <a:lstStyle/>
        <a:p>
          <a:endParaRPr lang="en-US">
            <a:solidFill>
              <a:schemeClr val="bg1"/>
            </a:solidFill>
          </a:endParaRPr>
        </a:p>
      </dgm:t>
    </dgm:pt>
    <dgm:pt modelId="{E233C166-F4E0-49F5-A189-8937A9188C61}">
      <dgm:prSet phldrT="[Text]"/>
      <dgm:spPr/>
      <dgm:t>
        <a:bodyPr/>
        <a:lstStyle/>
        <a:p>
          <a:r>
            <a:rPr lang="en-US" dirty="0" smtClean="0">
              <a:solidFill>
                <a:schemeClr val="bg1"/>
              </a:solidFill>
              <a:latin typeface="Trebuchet MS"/>
              <a:cs typeface="Trebuchet MS"/>
            </a:rPr>
            <a:t>Online support from DotNetNuke Corp.</a:t>
          </a:r>
        </a:p>
      </dgm:t>
    </dgm:pt>
    <dgm:pt modelId="{2FA1E9D3-0ED3-49FD-824F-20F8C67B5468}" type="parTrans" cxnId="{FC42F16D-E7D3-4EB8-86AB-DCB46B18BC76}">
      <dgm:prSet/>
      <dgm:spPr/>
      <dgm:t>
        <a:bodyPr/>
        <a:lstStyle/>
        <a:p>
          <a:endParaRPr lang="en-US">
            <a:solidFill>
              <a:schemeClr val="bg1"/>
            </a:solidFill>
          </a:endParaRPr>
        </a:p>
      </dgm:t>
    </dgm:pt>
    <dgm:pt modelId="{43E6476F-C75B-4AC1-9DFC-5311B9A111E4}" type="sibTrans" cxnId="{FC42F16D-E7D3-4EB8-86AB-DCB46B18BC76}">
      <dgm:prSet/>
      <dgm:spPr/>
      <dgm:t>
        <a:bodyPr/>
        <a:lstStyle/>
        <a:p>
          <a:endParaRPr lang="en-US">
            <a:solidFill>
              <a:schemeClr val="bg1"/>
            </a:solidFill>
          </a:endParaRPr>
        </a:p>
      </dgm:t>
    </dgm:pt>
    <dgm:pt modelId="{CB1170FB-4F10-4939-9717-B912A6CD7296}">
      <dgm:prSet phldrT="[Text]"/>
      <dgm:spPr>
        <a:solidFill>
          <a:schemeClr val="accent2">
            <a:lumMod val="40000"/>
            <a:lumOff val="60000"/>
          </a:schemeClr>
        </a:solidFill>
      </dgm:spPr>
      <dgm:t>
        <a:bodyPr/>
        <a:lstStyle/>
        <a:p>
          <a:r>
            <a:rPr lang="en-US" dirty="0" smtClean="0">
              <a:solidFill>
                <a:schemeClr val="bg1"/>
              </a:solidFill>
              <a:latin typeface="Trebuchet MS"/>
              <a:cs typeface="Trebuchet MS"/>
            </a:rPr>
            <a:t>Enterprise</a:t>
          </a:r>
          <a:br>
            <a:rPr lang="en-US" dirty="0" smtClean="0">
              <a:solidFill>
                <a:schemeClr val="bg1"/>
              </a:solidFill>
              <a:latin typeface="Trebuchet MS"/>
              <a:cs typeface="Trebuchet MS"/>
            </a:rPr>
          </a:br>
          <a:r>
            <a:rPr lang="en-US" dirty="0" smtClean="0">
              <a:solidFill>
                <a:schemeClr val="bg1"/>
              </a:solidFill>
              <a:latin typeface="Trebuchet MS"/>
              <a:cs typeface="Trebuchet MS"/>
            </a:rPr>
            <a:t>Edition</a:t>
          </a:r>
        </a:p>
      </dgm:t>
    </dgm:pt>
    <dgm:pt modelId="{1BF5FDC3-A2B5-4521-ACD9-6FBC186C0520}" type="parTrans" cxnId="{C3EECEBE-17F7-4385-8B0D-4386F2826BBC}">
      <dgm:prSet/>
      <dgm:spPr/>
      <dgm:t>
        <a:bodyPr/>
        <a:lstStyle/>
        <a:p>
          <a:endParaRPr lang="en-US">
            <a:solidFill>
              <a:schemeClr val="bg1"/>
            </a:solidFill>
          </a:endParaRPr>
        </a:p>
      </dgm:t>
    </dgm:pt>
    <dgm:pt modelId="{6C315803-DA3E-4A26-B1FD-F1AC3D2BB8B5}" type="sibTrans" cxnId="{C3EECEBE-17F7-4385-8B0D-4386F2826BBC}">
      <dgm:prSet/>
      <dgm:spPr/>
      <dgm:t>
        <a:bodyPr/>
        <a:lstStyle/>
        <a:p>
          <a:endParaRPr lang="en-US">
            <a:solidFill>
              <a:schemeClr val="bg1"/>
            </a:solidFill>
          </a:endParaRPr>
        </a:p>
      </dgm:t>
    </dgm:pt>
    <dgm:pt modelId="{ED844CC9-523B-4C61-8C22-3BC2CD45E3BF}">
      <dgm:prSet phldrT="[Text]"/>
      <dgm:spPr>
        <a:solidFill>
          <a:schemeClr val="accent2">
            <a:lumMod val="75000"/>
          </a:schemeClr>
        </a:solidFill>
      </dgm:spPr>
      <dgm:t>
        <a:bodyPr/>
        <a:lstStyle/>
        <a:p>
          <a:r>
            <a:rPr lang="en-US" dirty="0" smtClean="0">
              <a:solidFill>
                <a:schemeClr val="bg1"/>
              </a:solidFill>
              <a:latin typeface="Trebuchet MS"/>
              <a:cs typeface="Trebuchet MS"/>
            </a:rPr>
            <a:t>Paid, commercial solution</a:t>
          </a:r>
        </a:p>
      </dgm:t>
    </dgm:pt>
    <dgm:pt modelId="{48A00DD3-6F1B-4683-951C-9554556901BC}" type="parTrans" cxnId="{81C12AC4-7AED-4E72-AF9C-CE3C850FA4A7}">
      <dgm:prSet/>
      <dgm:spPr/>
      <dgm:t>
        <a:bodyPr/>
        <a:lstStyle/>
        <a:p>
          <a:endParaRPr lang="en-US">
            <a:solidFill>
              <a:schemeClr val="bg1"/>
            </a:solidFill>
          </a:endParaRPr>
        </a:p>
      </dgm:t>
    </dgm:pt>
    <dgm:pt modelId="{A85AA365-718A-4D92-B8DE-FFCC171E19C3}" type="sibTrans" cxnId="{81C12AC4-7AED-4E72-AF9C-CE3C850FA4A7}">
      <dgm:prSet/>
      <dgm:spPr/>
      <dgm:t>
        <a:bodyPr/>
        <a:lstStyle/>
        <a:p>
          <a:endParaRPr lang="en-US">
            <a:solidFill>
              <a:schemeClr val="bg1"/>
            </a:solidFill>
          </a:endParaRPr>
        </a:p>
      </dgm:t>
    </dgm:pt>
    <dgm:pt modelId="{E013666E-09DA-402E-ADAC-E696E8842FF8}">
      <dgm:prSet phldrT="[Text]"/>
      <dgm:spPr>
        <a:solidFill>
          <a:schemeClr val="accent2">
            <a:lumMod val="75000"/>
          </a:schemeClr>
        </a:solidFill>
      </dgm:spPr>
      <dgm:t>
        <a:bodyPr/>
        <a:lstStyle/>
        <a:p>
          <a:r>
            <a:rPr lang="en-US" dirty="0" smtClean="0">
              <a:solidFill>
                <a:schemeClr val="bg1"/>
              </a:solidFill>
              <a:latin typeface="Trebuchet MS"/>
              <a:cs typeface="Trebuchet MS"/>
            </a:rPr>
            <a:t>For large, business-critical websites</a:t>
          </a:r>
        </a:p>
      </dgm:t>
    </dgm:pt>
    <dgm:pt modelId="{70CB566A-79CC-403E-AAB4-CF70E31EE15B}" type="parTrans" cxnId="{E872B804-9184-40CC-BF47-80DC9734900B}">
      <dgm:prSet/>
      <dgm:spPr/>
      <dgm:t>
        <a:bodyPr/>
        <a:lstStyle/>
        <a:p>
          <a:endParaRPr lang="en-US">
            <a:solidFill>
              <a:schemeClr val="bg1"/>
            </a:solidFill>
          </a:endParaRPr>
        </a:p>
      </dgm:t>
    </dgm:pt>
    <dgm:pt modelId="{95CB5EFC-CC83-4697-BFE6-29320E115919}" type="sibTrans" cxnId="{E872B804-9184-40CC-BF47-80DC9734900B}">
      <dgm:prSet/>
      <dgm:spPr/>
      <dgm:t>
        <a:bodyPr/>
        <a:lstStyle/>
        <a:p>
          <a:endParaRPr lang="en-US">
            <a:solidFill>
              <a:schemeClr val="bg1"/>
            </a:solidFill>
          </a:endParaRPr>
        </a:p>
      </dgm:t>
    </dgm:pt>
    <dgm:pt modelId="{21EA2F57-BFC1-4F4B-824F-2CA83A448C43}">
      <dgm:prSet phldrT="[Text]"/>
      <dgm:spPr>
        <a:solidFill>
          <a:schemeClr val="accent2">
            <a:lumMod val="75000"/>
          </a:schemeClr>
        </a:solidFill>
      </dgm:spPr>
      <dgm:t>
        <a:bodyPr/>
        <a:lstStyle/>
        <a:p>
          <a:r>
            <a:rPr lang="en-US" dirty="0" smtClean="0">
              <a:solidFill>
                <a:schemeClr val="bg1"/>
              </a:solidFill>
              <a:latin typeface="Trebuchet MS"/>
              <a:cs typeface="Trebuchet MS"/>
            </a:rPr>
            <a:t>Content Staging</a:t>
          </a:r>
          <a:br>
            <a:rPr lang="en-US" dirty="0" smtClean="0">
              <a:solidFill>
                <a:schemeClr val="bg1"/>
              </a:solidFill>
              <a:latin typeface="Trebuchet MS"/>
              <a:cs typeface="Trebuchet MS"/>
            </a:rPr>
          </a:br>
          <a:r>
            <a:rPr lang="en-US" dirty="0" smtClean="0">
              <a:solidFill>
                <a:schemeClr val="bg1"/>
              </a:solidFill>
              <a:latin typeface="Trebuchet MS"/>
              <a:cs typeface="Trebuchet MS"/>
            </a:rPr>
            <a:t>SharePoint Connector</a:t>
          </a:r>
        </a:p>
      </dgm:t>
    </dgm:pt>
    <dgm:pt modelId="{E8DEB5B8-D59C-4074-B27D-B245721711B3}" type="parTrans" cxnId="{8E53A837-1519-40DB-BD28-30ECC8FF1F3D}">
      <dgm:prSet/>
      <dgm:spPr/>
      <dgm:t>
        <a:bodyPr/>
        <a:lstStyle/>
        <a:p>
          <a:endParaRPr lang="en-US">
            <a:solidFill>
              <a:schemeClr val="bg1"/>
            </a:solidFill>
          </a:endParaRPr>
        </a:p>
      </dgm:t>
    </dgm:pt>
    <dgm:pt modelId="{9CD13FE7-38F4-4793-8B0B-5CF874FAC78A}" type="sibTrans" cxnId="{8E53A837-1519-40DB-BD28-30ECC8FF1F3D}">
      <dgm:prSet/>
      <dgm:spPr/>
      <dgm:t>
        <a:bodyPr/>
        <a:lstStyle/>
        <a:p>
          <a:endParaRPr lang="en-US">
            <a:solidFill>
              <a:schemeClr val="bg1"/>
            </a:solidFill>
          </a:endParaRPr>
        </a:p>
      </dgm:t>
    </dgm:pt>
    <dgm:pt modelId="{38E64ADA-B5E1-485C-8798-F8618B5B8AB3}">
      <dgm:prSet phldrT="[Text]"/>
      <dgm:spPr>
        <a:solidFill>
          <a:schemeClr val="accent2">
            <a:lumMod val="75000"/>
          </a:schemeClr>
        </a:solidFill>
      </dgm:spPr>
      <dgm:t>
        <a:bodyPr/>
        <a:lstStyle/>
        <a:p>
          <a:r>
            <a:rPr lang="en-US" dirty="0" smtClean="0">
              <a:solidFill>
                <a:schemeClr val="bg1"/>
              </a:solidFill>
              <a:latin typeface="Trebuchet MS"/>
              <a:cs typeface="Trebuchet MS"/>
            </a:rPr>
            <a:t>Online Support from </a:t>
          </a:r>
          <a:r>
            <a:rPr lang="en-US" dirty="0" err="1" smtClean="0">
              <a:solidFill>
                <a:schemeClr val="bg1"/>
              </a:solidFill>
              <a:latin typeface="Trebuchet MS"/>
              <a:cs typeface="Trebuchet MS"/>
            </a:rPr>
            <a:t>DotNetNuke</a:t>
          </a:r>
          <a:r>
            <a:rPr lang="en-US" dirty="0" smtClean="0">
              <a:solidFill>
                <a:schemeClr val="bg1"/>
              </a:solidFill>
              <a:latin typeface="Trebuchet MS"/>
              <a:cs typeface="Trebuchet MS"/>
            </a:rPr>
            <a:t> Corp.</a:t>
          </a:r>
        </a:p>
      </dgm:t>
    </dgm:pt>
    <dgm:pt modelId="{592A3098-BB80-44AE-92A9-E679D4AFF321}" type="sibTrans" cxnId="{D58E6E8E-A1A6-4DE2-99E7-A55ECCED1B1D}">
      <dgm:prSet/>
      <dgm:spPr/>
      <dgm:t>
        <a:bodyPr/>
        <a:lstStyle/>
        <a:p>
          <a:endParaRPr lang="en-US">
            <a:solidFill>
              <a:schemeClr val="bg1"/>
            </a:solidFill>
          </a:endParaRPr>
        </a:p>
      </dgm:t>
    </dgm:pt>
    <dgm:pt modelId="{143C21B2-14CF-45C5-885B-9E4BFEF1619A}" type="parTrans" cxnId="{D58E6E8E-A1A6-4DE2-99E7-A55ECCED1B1D}">
      <dgm:prSet/>
      <dgm:spPr/>
      <dgm:t>
        <a:bodyPr/>
        <a:lstStyle/>
        <a:p>
          <a:endParaRPr lang="en-US">
            <a:solidFill>
              <a:schemeClr val="bg1"/>
            </a:solidFill>
          </a:endParaRPr>
        </a:p>
      </dgm:t>
    </dgm:pt>
    <dgm:pt modelId="{BBF74C77-C3B3-4A6D-9B5A-1E67ECF516AB}" type="pres">
      <dgm:prSet presAssocID="{09FF0297-0903-44F3-AD12-FF7DF9A84A20}" presName="theList" presStyleCnt="0">
        <dgm:presLayoutVars>
          <dgm:dir/>
          <dgm:animLvl val="lvl"/>
          <dgm:resizeHandles val="exact"/>
        </dgm:presLayoutVars>
      </dgm:prSet>
      <dgm:spPr/>
      <dgm:t>
        <a:bodyPr/>
        <a:lstStyle/>
        <a:p>
          <a:endParaRPr lang="en-US"/>
        </a:p>
      </dgm:t>
    </dgm:pt>
    <dgm:pt modelId="{041129EA-9B2B-44EE-84E7-A73B2C078DB0}" type="pres">
      <dgm:prSet presAssocID="{D1D7197E-E6B5-49B7-99FF-42DAEDFA91BF}" presName="compNode" presStyleCnt="0"/>
      <dgm:spPr/>
      <dgm:t>
        <a:bodyPr/>
        <a:lstStyle/>
        <a:p>
          <a:endParaRPr lang="en-US"/>
        </a:p>
      </dgm:t>
    </dgm:pt>
    <dgm:pt modelId="{9ADDF5B6-FB00-46BB-BA82-77EAC50EBC50}" type="pres">
      <dgm:prSet presAssocID="{D1D7197E-E6B5-49B7-99FF-42DAEDFA91BF}" presName="aNode" presStyleLbl="bgShp" presStyleIdx="0" presStyleCnt="3"/>
      <dgm:spPr/>
      <dgm:t>
        <a:bodyPr/>
        <a:lstStyle/>
        <a:p>
          <a:endParaRPr lang="en-US"/>
        </a:p>
      </dgm:t>
    </dgm:pt>
    <dgm:pt modelId="{7A759403-390C-4787-A9D0-598559F465B8}" type="pres">
      <dgm:prSet presAssocID="{D1D7197E-E6B5-49B7-99FF-42DAEDFA91BF}" presName="textNode" presStyleLbl="bgShp" presStyleIdx="0" presStyleCnt="3"/>
      <dgm:spPr/>
      <dgm:t>
        <a:bodyPr/>
        <a:lstStyle/>
        <a:p>
          <a:endParaRPr lang="en-US"/>
        </a:p>
      </dgm:t>
    </dgm:pt>
    <dgm:pt modelId="{9EA49747-364E-4017-9E29-34A8EE4C7877}" type="pres">
      <dgm:prSet presAssocID="{D1D7197E-E6B5-49B7-99FF-42DAEDFA91BF}" presName="compChildNode" presStyleCnt="0"/>
      <dgm:spPr/>
      <dgm:t>
        <a:bodyPr/>
        <a:lstStyle/>
        <a:p>
          <a:endParaRPr lang="en-US"/>
        </a:p>
      </dgm:t>
    </dgm:pt>
    <dgm:pt modelId="{FE022806-0184-4465-8E13-2A5DD4D0E5BA}" type="pres">
      <dgm:prSet presAssocID="{D1D7197E-E6B5-49B7-99FF-42DAEDFA91BF}" presName="theInnerList" presStyleCnt="0"/>
      <dgm:spPr/>
      <dgm:t>
        <a:bodyPr/>
        <a:lstStyle/>
        <a:p>
          <a:endParaRPr lang="en-US"/>
        </a:p>
      </dgm:t>
    </dgm:pt>
    <dgm:pt modelId="{39081341-5807-4C02-9F29-8DD0D4FA80C7}" type="pres">
      <dgm:prSet presAssocID="{18814ED8-F818-4DA0-B269-01C9CE49DF9C}" presName="childNode" presStyleLbl="node1" presStyleIdx="0" presStyleCnt="10">
        <dgm:presLayoutVars>
          <dgm:bulletEnabled val="1"/>
        </dgm:presLayoutVars>
      </dgm:prSet>
      <dgm:spPr/>
      <dgm:t>
        <a:bodyPr/>
        <a:lstStyle/>
        <a:p>
          <a:endParaRPr lang="en-US"/>
        </a:p>
      </dgm:t>
    </dgm:pt>
    <dgm:pt modelId="{798099FB-E60A-438A-948E-0F8DF99A2A6A}" type="pres">
      <dgm:prSet presAssocID="{18814ED8-F818-4DA0-B269-01C9CE49DF9C}" presName="aSpace2" presStyleCnt="0"/>
      <dgm:spPr/>
      <dgm:t>
        <a:bodyPr/>
        <a:lstStyle/>
        <a:p>
          <a:endParaRPr lang="en-US"/>
        </a:p>
      </dgm:t>
    </dgm:pt>
    <dgm:pt modelId="{DBF7419F-A810-4DC9-9837-03801A56F6D0}" type="pres">
      <dgm:prSet presAssocID="{E6DBDFE9-7732-490E-A619-E90CBAFB05DA}" presName="childNode" presStyleLbl="node1" presStyleIdx="1" presStyleCnt="10">
        <dgm:presLayoutVars>
          <dgm:bulletEnabled val="1"/>
        </dgm:presLayoutVars>
      </dgm:prSet>
      <dgm:spPr/>
      <dgm:t>
        <a:bodyPr/>
        <a:lstStyle/>
        <a:p>
          <a:endParaRPr lang="en-US"/>
        </a:p>
      </dgm:t>
    </dgm:pt>
    <dgm:pt modelId="{660C2B8A-13BB-468F-AFB7-3132D3171C70}" type="pres">
      <dgm:prSet presAssocID="{E6DBDFE9-7732-490E-A619-E90CBAFB05DA}" presName="aSpace2" presStyleCnt="0"/>
      <dgm:spPr/>
      <dgm:t>
        <a:bodyPr/>
        <a:lstStyle/>
        <a:p>
          <a:endParaRPr lang="en-US"/>
        </a:p>
      </dgm:t>
    </dgm:pt>
    <dgm:pt modelId="{0A8BF73E-E602-4441-9E58-894D1F5BC7C3}" type="pres">
      <dgm:prSet presAssocID="{0A91E05B-EBA3-4393-A87B-F8C5CA73D467}" presName="childNode" presStyleLbl="node1" presStyleIdx="2" presStyleCnt="10">
        <dgm:presLayoutVars>
          <dgm:bulletEnabled val="1"/>
        </dgm:presLayoutVars>
      </dgm:prSet>
      <dgm:spPr/>
      <dgm:t>
        <a:bodyPr/>
        <a:lstStyle/>
        <a:p>
          <a:endParaRPr lang="en-US"/>
        </a:p>
      </dgm:t>
    </dgm:pt>
    <dgm:pt modelId="{00188053-FE61-49F8-B998-E591FE247D63}" type="pres">
      <dgm:prSet presAssocID="{D1D7197E-E6B5-49B7-99FF-42DAEDFA91BF}" presName="aSpace" presStyleCnt="0"/>
      <dgm:spPr/>
      <dgm:t>
        <a:bodyPr/>
        <a:lstStyle/>
        <a:p>
          <a:endParaRPr lang="en-US"/>
        </a:p>
      </dgm:t>
    </dgm:pt>
    <dgm:pt modelId="{32B13F7F-941C-4126-A69A-6FB9665680E1}" type="pres">
      <dgm:prSet presAssocID="{EB7DAEE1-E5DE-4EF2-A1B4-9E1D67106D87}" presName="compNode" presStyleCnt="0"/>
      <dgm:spPr/>
      <dgm:t>
        <a:bodyPr/>
        <a:lstStyle/>
        <a:p>
          <a:endParaRPr lang="en-US"/>
        </a:p>
      </dgm:t>
    </dgm:pt>
    <dgm:pt modelId="{F5D1D636-1C68-4DD0-90CB-5478A00B8865}" type="pres">
      <dgm:prSet presAssocID="{EB7DAEE1-E5DE-4EF2-A1B4-9E1D67106D87}" presName="aNode" presStyleLbl="bgShp" presStyleIdx="1" presStyleCnt="3"/>
      <dgm:spPr/>
      <dgm:t>
        <a:bodyPr/>
        <a:lstStyle/>
        <a:p>
          <a:endParaRPr lang="en-US"/>
        </a:p>
      </dgm:t>
    </dgm:pt>
    <dgm:pt modelId="{4A98EF28-3C4C-4909-B138-70F52C6A963C}" type="pres">
      <dgm:prSet presAssocID="{EB7DAEE1-E5DE-4EF2-A1B4-9E1D67106D87}" presName="textNode" presStyleLbl="bgShp" presStyleIdx="1" presStyleCnt="3"/>
      <dgm:spPr/>
      <dgm:t>
        <a:bodyPr/>
        <a:lstStyle/>
        <a:p>
          <a:endParaRPr lang="en-US"/>
        </a:p>
      </dgm:t>
    </dgm:pt>
    <dgm:pt modelId="{7C62EDBF-DFF9-417E-8682-C9B9BD0EE0FF}" type="pres">
      <dgm:prSet presAssocID="{EB7DAEE1-E5DE-4EF2-A1B4-9E1D67106D87}" presName="compChildNode" presStyleCnt="0"/>
      <dgm:spPr/>
      <dgm:t>
        <a:bodyPr/>
        <a:lstStyle/>
        <a:p>
          <a:endParaRPr lang="en-US"/>
        </a:p>
      </dgm:t>
    </dgm:pt>
    <dgm:pt modelId="{DF334F4F-CA92-4161-8737-91E126AC1212}" type="pres">
      <dgm:prSet presAssocID="{EB7DAEE1-E5DE-4EF2-A1B4-9E1D67106D87}" presName="theInnerList" presStyleCnt="0"/>
      <dgm:spPr/>
      <dgm:t>
        <a:bodyPr/>
        <a:lstStyle/>
        <a:p>
          <a:endParaRPr lang="en-US"/>
        </a:p>
      </dgm:t>
    </dgm:pt>
    <dgm:pt modelId="{93852DC1-D87C-4EA6-8513-4E6AE4163B90}" type="pres">
      <dgm:prSet presAssocID="{0711597F-9157-4262-BAAD-CD92605A3436}" presName="childNode" presStyleLbl="node1" presStyleIdx="3" presStyleCnt="10">
        <dgm:presLayoutVars>
          <dgm:bulletEnabled val="1"/>
        </dgm:presLayoutVars>
      </dgm:prSet>
      <dgm:spPr/>
      <dgm:t>
        <a:bodyPr/>
        <a:lstStyle/>
        <a:p>
          <a:endParaRPr lang="en-US"/>
        </a:p>
      </dgm:t>
    </dgm:pt>
    <dgm:pt modelId="{7675A680-D22C-45A6-B5A3-1680E7A57D0B}" type="pres">
      <dgm:prSet presAssocID="{0711597F-9157-4262-BAAD-CD92605A3436}" presName="aSpace2" presStyleCnt="0"/>
      <dgm:spPr/>
      <dgm:t>
        <a:bodyPr/>
        <a:lstStyle/>
        <a:p>
          <a:endParaRPr lang="en-US"/>
        </a:p>
      </dgm:t>
    </dgm:pt>
    <dgm:pt modelId="{B1670BE6-A4E8-4887-8B88-18612724CB23}" type="pres">
      <dgm:prSet presAssocID="{27EDBDB9-9EEB-40FA-A604-225DED0A0D2E}" presName="childNode" presStyleLbl="node1" presStyleIdx="4" presStyleCnt="10">
        <dgm:presLayoutVars>
          <dgm:bulletEnabled val="1"/>
        </dgm:presLayoutVars>
      </dgm:prSet>
      <dgm:spPr/>
      <dgm:t>
        <a:bodyPr/>
        <a:lstStyle/>
        <a:p>
          <a:endParaRPr lang="en-US"/>
        </a:p>
      </dgm:t>
    </dgm:pt>
    <dgm:pt modelId="{94EB926D-151C-4A38-B0CF-18D5965E6FCE}" type="pres">
      <dgm:prSet presAssocID="{27EDBDB9-9EEB-40FA-A604-225DED0A0D2E}" presName="aSpace2" presStyleCnt="0"/>
      <dgm:spPr/>
      <dgm:t>
        <a:bodyPr/>
        <a:lstStyle/>
        <a:p>
          <a:endParaRPr lang="en-US"/>
        </a:p>
      </dgm:t>
    </dgm:pt>
    <dgm:pt modelId="{FE742F2C-56AF-41EA-AAEE-068473E3AC45}" type="pres">
      <dgm:prSet presAssocID="{E233C166-F4E0-49F5-A189-8937A9188C61}" presName="childNode" presStyleLbl="node1" presStyleIdx="5" presStyleCnt="10">
        <dgm:presLayoutVars>
          <dgm:bulletEnabled val="1"/>
        </dgm:presLayoutVars>
      </dgm:prSet>
      <dgm:spPr/>
      <dgm:t>
        <a:bodyPr/>
        <a:lstStyle/>
        <a:p>
          <a:endParaRPr lang="en-US"/>
        </a:p>
      </dgm:t>
    </dgm:pt>
    <dgm:pt modelId="{F7445CD5-2EE9-4CAA-AF18-72A76FDF463B}" type="pres">
      <dgm:prSet presAssocID="{EB7DAEE1-E5DE-4EF2-A1B4-9E1D67106D87}" presName="aSpace" presStyleCnt="0"/>
      <dgm:spPr/>
    </dgm:pt>
    <dgm:pt modelId="{B65F415A-1AC8-4DEF-90D4-89EBD81BA8AC}" type="pres">
      <dgm:prSet presAssocID="{CB1170FB-4F10-4939-9717-B912A6CD7296}" presName="compNode" presStyleCnt="0"/>
      <dgm:spPr/>
    </dgm:pt>
    <dgm:pt modelId="{33DA93C8-53D8-40A3-810B-AB5C9CF84DE8}" type="pres">
      <dgm:prSet presAssocID="{CB1170FB-4F10-4939-9717-B912A6CD7296}" presName="aNode" presStyleLbl="bgShp" presStyleIdx="2" presStyleCnt="3"/>
      <dgm:spPr/>
      <dgm:t>
        <a:bodyPr/>
        <a:lstStyle/>
        <a:p>
          <a:endParaRPr lang="en-US"/>
        </a:p>
      </dgm:t>
    </dgm:pt>
    <dgm:pt modelId="{9229F605-8EE7-4781-9C0E-1AA8BCBA24F7}" type="pres">
      <dgm:prSet presAssocID="{CB1170FB-4F10-4939-9717-B912A6CD7296}" presName="textNode" presStyleLbl="bgShp" presStyleIdx="2" presStyleCnt="3"/>
      <dgm:spPr/>
      <dgm:t>
        <a:bodyPr/>
        <a:lstStyle/>
        <a:p>
          <a:endParaRPr lang="en-US"/>
        </a:p>
      </dgm:t>
    </dgm:pt>
    <dgm:pt modelId="{2FE92548-EAE5-420D-870F-A2F91FDCDEF2}" type="pres">
      <dgm:prSet presAssocID="{CB1170FB-4F10-4939-9717-B912A6CD7296}" presName="compChildNode" presStyleCnt="0"/>
      <dgm:spPr/>
    </dgm:pt>
    <dgm:pt modelId="{6F42132B-4B85-42E4-A4A4-19F357E3C7FD}" type="pres">
      <dgm:prSet presAssocID="{CB1170FB-4F10-4939-9717-B912A6CD7296}" presName="theInnerList" presStyleCnt="0"/>
      <dgm:spPr/>
    </dgm:pt>
    <dgm:pt modelId="{896D6EF3-AAF6-4672-8681-CE1988A1C7E5}" type="pres">
      <dgm:prSet presAssocID="{ED844CC9-523B-4C61-8C22-3BC2CD45E3BF}" presName="childNode" presStyleLbl="node1" presStyleIdx="6" presStyleCnt="10">
        <dgm:presLayoutVars>
          <dgm:bulletEnabled val="1"/>
        </dgm:presLayoutVars>
      </dgm:prSet>
      <dgm:spPr/>
      <dgm:t>
        <a:bodyPr/>
        <a:lstStyle/>
        <a:p>
          <a:endParaRPr lang="en-US"/>
        </a:p>
      </dgm:t>
    </dgm:pt>
    <dgm:pt modelId="{6CBF5A49-0E01-4013-AEA7-356E51E75C98}" type="pres">
      <dgm:prSet presAssocID="{ED844CC9-523B-4C61-8C22-3BC2CD45E3BF}" presName="aSpace2" presStyleCnt="0"/>
      <dgm:spPr/>
    </dgm:pt>
    <dgm:pt modelId="{52FD73CF-7397-47A1-B4E1-A1C2260B3564}" type="pres">
      <dgm:prSet presAssocID="{E013666E-09DA-402E-ADAC-E696E8842FF8}" presName="childNode" presStyleLbl="node1" presStyleIdx="7" presStyleCnt="10">
        <dgm:presLayoutVars>
          <dgm:bulletEnabled val="1"/>
        </dgm:presLayoutVars>
      </dgm:prSet>
      <dgm:spPr/>
      <dgm:t>
        <a:bodyPr/>
        <a:lstStyle/>
        <a:p>
          <a:endParaRPr lang="en-US"/>
        </a:p>
      </dgm:t>
    </dgm:pt>
    <dgm:pt modelId="{1894DEC9-93E1-4DD1-A7EE-FDDEC70EBFD2}" type="pres">
      <dgm:prSet presAssocID="{E013666E-09DA-402E-ADAC-E696E8842FF8}" presName="aSpace2" presStyleCnt="0"/>
      <dgm:spPr/>
    </dgm:pt>
    <dgm:pt modelId="{84C9E932-7A9C-4E67-A8A3-A03F5E46D57E}" type="pres">
      <dgm:prSet presAssocID="{38E64ADA-B5E1-485C-8798-F8618B5B8AB3}" presName="childNode" presStyleLbl="node1" presStyleIdx="8" presStyleCnt="10">
        <dgm:presLayoutVars>
          <dgm:bulletEnabled val="1"/>
        </dgm:presLayoutVars>
      </dgm:prSet>
      <dgm:spPr/>
      <dgm:t>
        <a:bodyPr/>
        <a:lstStyle/>
        <a:p>
          <a:endParaRPr lang="en-US"/>
        </a:p>
      </dgm:t>
    </dgm:pt>
    <dgm:pt modelId="{8227C202-27B5-40FE-B1A6-7B0632293B58}" type="pres">
      <dgm:prSet presAssocID="{38E64ADA-B5E1-485C-8798-F8618B5B8AB3}" presName="aSpace2" presStyleCnt="0"/>
      <dgm:spPr/>
    </dgm:pt>
    <dgm:pt modelId="{ED2DE085-EB81-4E6B-94AC-EC6626845AAF}" type="pres">
      <dgm:prSet presAssocID="{21EA2F57-BFC1-4F4B-824F-2CA83A448C43}" presName="childNode" presStyleLbl="node1" presStyleIdx="9" presStyleCnt="10">
        <dgm:presLayoutVars>
          <dgm:bulletEnabled val="1"/>
        </dgm:presLayoutVars>
      </dgm:prSet>
      <dgm:spPr/>
      <dgm:t>
        <a:bodyPr/>
        <a:lstStyle/>
        <a:p>
          <a:endParaRPr lang="en-US"/>
        </a:p>
      </dgm:t>
    </dgm:pt>
  </dgm:ptLst>
  <dgm:cxnLst>
    <dgm:cxn modelId="{8DD222FD-2520-41F9-B0A3-1E64F60A08EC}" type="presOf" srcId="{E233C166-F4E0-49F5-A189-8937A9188C61}" destId="{FE742F2C-56AF-41EA-AAEE-068473E3AC45}" srcOrd="0" destOrd="0" presId="urn:microsoft.com/office/officeart/2005/8/layout/lProcess2"/>
    <dgm:cxn modelId="{6D41A093-8081-4CC5-8E9D-36978117B017}" type="presOf" srcId="{EB7DAEE1-E5DE-4EF2-A1B4-9E1D67106D87}" destId="{F5D1D636-1C68-4DD0-90CB-5478A00B8865}" srcOrd="0" destOrd="0" presId="urn:microsoft.com/office/officeart/2005/8/layout/lProcess2"/>
    <dgm:cxn modelId="{019A751E-0CD2-441E-81B9-924E2071B581}" type="presOf" srcId="{38E64ADA-B5E1-485C-8798-F8618B5B8AB3}" destId="{84C9E932-7A9C-4E67-A8A3-A03F5E46D57E}" srcOrd="0" destOrd="0" presId="urn:microsoft.com/office/officeart/2005/8/layout/lProcess2"/>
    <dgm:cxn modelId="{2E411CC3-CA29-4E48-9E5F-815AE7A41123}" type="presOf" srcId="{CB1170FB-4F10-4939-9717-B912A6CD7296}" destId="{9229F605-8EE7-4781-9C0E-1AA8BCBA24F7}" srcOrd="1" destOrd="0" presId="urn:microsoft.com/office/officeart/2005/8/layout/lProcess2"/>
    <dgm:cxn modelId="{EE62CB30-9296-4AAB-B362-FBC8C12C0E01}" srcId="{09FF0297-0903-44F3-AD12-FF7DF9A84A20}" destId="{EB7DAEE1-E5DE-4EF2-A1B4-9E1D67106D87}" srcOrd="1" destOrd="0" parTransId="{28A91063-CCD0-4B19-BA37-655C4AE1CBE8}" sibTransId="{A17DAFAC-C236-4AAB-9C4B-CD54B02AC1AD}"/>
    <dgm:cxn modelId="{E872B804-9184-40CC-BF47-80DC9734900B}" srcId="{CB1170FB-4F10-4939-9717-B912A6CD7296}" destId="{E013666E-09DA-402E-ADAC-E696E8842FF8}" srcOrd="1" destOrd="0" parTransId="{70CB566A-79CC-403E-AAB4-CF70E31EE15B}" sibTransId="{95CB5EFC-CC83-4697-BFE6-29320E115919}"/>
    <dgm:cxn modelId="{0E7AB3F5-2AA1-47F4-B729-00AA7936A6F2}" srcId="{D1D7197E-E6B5-49B7-99FF-42DAEDFA91BF}" destId="{18814ED8-F818-4DA0-B269-01C9CE49DF9C}" srcOrd="0" destOrd="0" parTransId="{E740BC32-E6BE-42C0-85C8-8BCAFF965077}" sibTransId="{AD657A66-AF64-48A0-AE68-DDC139451A0C}"/>
    <dgm:cxn modelId="{99FAD30B-414E-4781-9E32-55DCB8A0F5DD}" type="presOf" srcId="{21EA2F57-BFC1-4F4B-824F-2CA83A448C43}" destId="{ED2DE085-EB81-4E6B-94AC-EC6626845AAF}" srcOrd="0" destOrd="0" presId="urn:microsoft.com/office/officeart/2005/8/layout/lProcess2"/>
    <dgm:cxn modelId="{30AE0D24-5BC7-4D03-B530-5032BD9AD3D5}" type="presOf" srcId="{0A91E05B-EBA3-4393-A87B-F8C5CA73D467}" destId="{0A8BF73E-E602-4441-9E58-894D1F5BC7C3}" srcOrd="0" destOrd="0" presId="urn:microsoft.com/office/officeart/2005/8/layout/lProcess2"/>
    <dgm:cxn modelId="{A0B1CD71-03C5-4F88-86CD-6A476C2EAF10}" srcId="{09FF0297-0903-44F3-AD12-FF7DF9A84A20}" destId="{D1D7197E-E6B5-49B7-99FF-42DAEDFA91BF}" srcOrd="0" destOrd="0" parTransId="{002092D7-9690-4906-A88F-E7045B6EC31B}" sibTransId="{17FCDD87-0FC8-46C4-A547-942FB7B63BF2}"/>
    <dgm:cxn modelId="{8E53A837-1519-40DB-BD28-30ECC8FF1F3D}" srcId="{CB1170FB-4F10-4939-9717-B912A6CD7296}" destId="{21EA2F57-BFC1-4F4B-824F-2CA83A448C43}" srcOrd="3" destOrd="0" parTransId="{E8DEB5B8-D59C-4074-B27D-B245721711B3}" sibTransId="{9CD13FE7-38F4-4793-8B0B-5CF874FAC78A}"/>
    <dgm:cxn modelId="{FC42F16D-E7D3-4EB8-86AB-DCB46B18BC76}" srcId="{EB7DAEE1-E5DE-4EF2-A1B4-9E1D67106D87}" destId="{E233C166-F4E0-49F5-A189-8937A9188C61}" srcOrd="2" destOrd="0" parTransId="{2FA1E9D3-0ED3-49FD-824F-20F8C67B5468}" sibTransId="{43E6476F-C75B-4AC1-9DFC-5311B9A111E4}"/>
    <dgm:cxn modelId="{D58E6E8E-A1A6-4DE2-99E7-A55ECCED1B1D}" srcId="{CB1170FB-4F10-4939-9717-B912A6CD7296}" destId="{38E64ADA-B5E1-485C-8798-F8618B5B8AB3}" srcOrd="2" destOrd="0" parTransId="{143C21B2-14CF-45C5-885B-9E4BFEF1619A}" sibTransId="{592A3098-BB80-44AE-92A9-E679D4AFF321}"/>
    <dgm:cxn modelId="{656C3504-941B-41A5-A981-FE15785C2F27}" type="presOf" srcId="{27EDBDB9-9EEB-40FA-A604-225DED0A0D2E}" destId="{B1670BE6-A4E8-4887-8B88-18612724CB23}" srcOrd="0" destOrd="0" presId="urn:microsoft.com/office/officeart/2005/8/layout/lProcess2"/>
    <dgm:cxn modelId="{25E3A14D-4188-44C3-8591-E3B78475037D}" srcId="{EB7DAEE1-E5DE-4EF2-A1B4-9E1D67106D87}" destId="{27EDBDB9-9EEB-40FA-A604-225DED0A0D2E}" srcOrd="1" destOrd="0" parTransId="{EB6CAAA4-8323-4801-A319-6C36A32F359D}" sibTransId="{BA8FF9EF-5996-4BB2-9777-CC72B2ACECCE}"/>
    <dgm:cxn modelId="{397054CA-22B6-4DDE-8612-A75032FBE546}" type="presOf" srcId="{0711597F-9157-4262-BAAD-CD92605A3436}" destId="{93852DC1-D87C-4EA6-8513-4E6AE4163B90}" srcOrd="0" destOrd="0" presId="urn:microsoft.com/office/officeart/2005/8/layout/lProcess2"/>
    <dgm:cxn modelId="{C54BCBE1-D6EC-43D3-B17A-5272E1E76089}" srcId="{D1D7197E-E6B5-49B7-99FF-42DAEDFA91BF}" destId="{0A91E05B-EBA3-4393-A87B-F8C5CA73D467}" srcOrd="2" destOrd="0" parTransId="{5ADA12D9-494B-4C20-82D4-BF758730F597}" sibTransId="{C5FD0305-F667-46C2-BC6C-1C1272F70AF7}"/>
    <dgm:cxn modelId="{A1DAB07B-CC1E-412F-B8E2-F91AEA752360}" type="presOf" srcId="{D1D7197E-E6B5-49B7-99FF-42DAEDFA91BF}" destId="{9ADDF5B6-FB00-46BB-BA82-77EAC50EBC50}" srcOrd="0" destOrd="0" presId="urn:microsoft.com/office/officeart/2005/8/layout/lProcess2"/>
    <dgm:cxn modelId="{7EDC1260-64F5-475A-89F1-11F26A0FA5C1}" srcId="{EB7DAEE1-E5DE-4EF2-A1B4-9E1D67106D87}" destId="{0711597F-9157-4262-BAAD-CD92605A3436}" srcOrd="0" destOrd="0" parTransId="{4BF16C4F-286F-41EB-9747-584D3CF206AB}" sibTransId="{AF3CC372-A05E-4B83-9960-79F05B4411BD}"/>
    <dgm:cxn modelId="{776A96FE-8E08-4521-8E86-DE249C6C0EBD}" srcId="{D1D7197E-E6B5-49B7-99FF-42DAEDFA91BF}" destId="{E6DBDFE9-7732-490E-A619-E90CBAFB05DA}" srcOrd="1" destOrd="0" parTransId="{370C4588-7A90-4E1C-9EB0-037EC12D80F1}" sibTransId="{EAD4C998-B6FE-46CE-B3B7-7802679BCB09}"/>
    <dgm:cxn modelId="{02A25AF1-6F07-4B0E-A7E1-7ECC39BEA355}" type="presOf" srcId="{CB1170FB-4F10-4939-9717-B912A6CD7296}" destId="{33DA93C8-53D8-40A3-810B-AB5C9CF84DE8}" srcOrd="0" destOrd="0" presId="urn:microsoft.com/office/officeart/2005/8/layout/lProcess2"/>
    <dgm:cxn modelId="{91B3C326-DE04-44DE-BC97-2E8589FBA955}" type="presOf" srcId="{09FF0297-0903-44F3-AD12-FF7DF9A84A20}" destId="{BBF74C77-C3B3-4A6D-9B5A-1E67ECF516AB}" srcOrd="0" destOrd="0" presId="urn:microsoft.com/office/officeart/2005/8/layout/lProcess2"/>
    <dgm:cxn modelId="{81C12AC4-7AED-4E72-AF9C-CE3C850FA4A7}" srcId="{CB1170FB-4F10-4939-9717-B912A6CD7296}" destId="{ED844CC9-523B-4C61-8C22-3BC2CD45E3BF}" srcOrd="0" destOrd="0" parTransId="{48A00DD3-6F1B-4683-951C-9554556901BC}" sibTransId="{A85AA365-718A-4D92-B8DE-FFCC171E19C3}"/>
    <dgm:cxn modelId="{207787A7-405B-4E9D-8F37-E131B736CF3F}" type="presOf" srcId="{EB7DAEE1-E5DE-4EF2-A1B4-9E1D67106D87}" destId="{4A98EF28-3C4C-4909-B138-70F52C6A963C}" srcOrd="1" destOrd="0" presId="urn:microsoft.com/office/officeart/2005/8/layout/lProcess2"/>
    <dgm:cxn modelId="{61A4610C-9EDA-438B-BA7E-34EB58A4C569}" type="presOf" srcId="{ED844CC9-523B-4C61-8C22-3BC2CD45E3BF}" destId="{896D6EF3-AAF6-4672-8681-CE1988A1C7E5}" srcOrd="0" destOrd="0" presId="urn:microsoft.com/office/officeart/2005/8/layout/lProcess2"/>
    <dgm:cxn modelId="{262CF614-C62F-4C7E-B1CC-D78DC104A0BB}" type="presOf" srcId="{E013666E-09DA-402E-ADAC-E696E8842FF8}" destId="{52FD73CF-7397-47A1-B4E1-A1C2260B3564}" srcOrd="0" destOrd="0" presId="urn:microsoft.com/office/officeart/2005/8/layout/lProcess2"/>
    <dgm:cxn modelId="{74AF8ACB-986B-4AF4-B3E7-184DB913DB0B}" type="presOf" srcId="{E6DBDFE9-7732-490E-A619-E90CBAFB05DA}" destId="{DBF7419F-A810-4DC9-9837-03801A56F6D0}" srcOrd="0" destOrd="0" presId="urn:microsoft.com/office/officeart/2005/8/layout/lProcess2"/>
    <dgm:cxn modelId="{B1339C3C-779F-4FD7-BCE6-0F633B0A6C76}" type="presOf" srcId="{18814ED8-F818-4DA0-B269-01C9CE49DF9C}" destId="{39081341-5807-4C02-9F29-8DD0D4FA80C7}" srcOrd="0" destOrd="0" presId="urn:microsoft.com/office/officeart/2005/8/layout/lProcess2"/>
    <dgm:cxn modelId="{C3EECEBE-17F7-4385-8B0D-4386F2826BBC}" srcId="{09FF0297-0903-44F3-AD12-FF7DF9A84A20}" destId="{CB1170FB-4F10-4939-9717-B912A6CD7296}" srcOrd="2" destOrd="0" parTransId="{1BF5FDC3-A2B5-4521-ACD9-6FBC186C0520}" sibTransId="{6C315803-DA3E-4A26-B1FD-F1AC3D2BB8B5}"/>
    <dgm:cxn modelId="{AFD3A292-D1D1-464F-8F0C-47F0DE836EE0}" type="presOf" srcId="{D1D7197E-E6B5-49B7-99FF-42DAEDFA91BF}" destId="{7A759403-390C-4787-A9D0-598559F465B8}" srcOrd="1" destOrd="0" presId="urn:microsoft.com/office/officeart/2005/8/layout/lProcess2"/>
    <dgm:cxn modelId="{DA759C21-BAF7-4E27-94F2-6FA8D19B6F91}" type="presParOf" srcId="{BBF74C77-C3B3-4A6D-9B5A-1E67ECF516AB}" destId="{041129EA-9B2B-44EE-84E7-A73B2C078DB0}" srcOrd="0" destOrd="0" presId="urn:microsoft.com/office/officeart/2005/8/layout/lProcess2"/>
    <dgm:cxn modelId="{FD64EE68-3EEB-4380-9F8C-91F2AEBC96D3}" type="presParOf" srcId="{041129EA-9B2B-44EE-84E7-A73B2C078DB0}" destId="{9ADDF5B6-FB00-46BB-BA82-77EAC50EBC50}" srcOrd="0" destOrd="0" presId="urn:microsoft.com/office/officeart/2005/8/layout/lProcess2"/>
    <dgm:cxn modelId="{E9D5AE9E-3EC5-4D4F-9DAA-337E7075F42A}" type="presParOf" srcId="{041129EA-9B2B-44EE-84E7-A73B2C078DB0}" destId="{7A759403-390C-4787-A9D0-598559F465B8}" srcOrd="1" destOrd="0" presId="urn:microsoft.com/office/officeart/2005/8/layout/lProcess2"/>
    <dgm:cxn modelId="{99F4C188-9EEB-4F1C-B50A-8791182AB7D5}" type="presParOf" srcId="{041129EA-9B2B-44EE-84E7-A73B2C078DB0}" destId="{9EA49747-364E-4017-9E29-34A8EE4C7877}" srcOrd="2" destOrd="0" presId="urn:microsoft.com/office/officeart/2005/8/layout/lProcess2"/>
    <dgm:cxn modelId="{2F1C4B7E-F007-441D-818D-7C09298C9B3B}" type="presParOf" srcId="{9EA49747-364E-4017-9E29-34A8EE4C7877}" destId="{FE022806-0184-4465-8E13-2A5DD4D0E5BA}" srcOrd="0" destOrd="0" presId="urn:microsoft.com/office/officeart/2005/8/layout/lProcess2"/>
    <dgm:cxn modelId="{EA6826CC-31D5-4F4A-B937-EBF7C584DE87}" type="presParOf" srcId="{FE022806-0184-4465-8E13-2A5DD4D0E5BA}" destId="{39081341-5807-4C02-9F29-8DD0D4FA80C7}" srcOrd="0" destOrd="0" presId="urn:microsoft.com/office/officeart/2005/8/layout/lProcess2"/>
    <dgm:cxn modelId="{B530B12F-3E15-4893-82A6-75516E5E7C78}" type="presParOf" srcId="{FE022806-0184-4465-8E13-2A5DD4D0E5BA}" destId="{798099FB-E60A-438A-948E-0F8DF99A2A6A}" srcOrd="1" destOrd="0" presId="urn:microsoft.com/office/officeart/2005/8/layout/lProcess2"/>
    <dgm:cxn modelId="{9DF09679-3CBC-49B1-A472-14F6A7CF1B89}" type="presParOf" srcId="{FE022806-0184-4465-8E13-2A5DD4D0E5BA}" destId="{DBF7419F-A810-4DC9-9837-03801A56F6D0}" srcOrd="2" destOrd="0" presId="urn:microsoft.com/office/officeart/2005/8/layout/lProcess2"/>
    <dgm:cxn modelId="{0EA6CA94-A0E1-4980-A789-7D92EBE3362D}" type="presParOf" srcId="{FE022806-0184-4465-8E13-2A5DD4D0E5BA}" destId="{660C2B8A-13BB-468F-AFB7-3132D3171C70}" srcOrd="3" destOrd="0" presId="urn:microsoft.com/office/officeart/2005/8/layout/lProcess2"/>
    <dgm:cxn modelId="{4E39AD37-55D6-4E74-862B-6D32A8F2130C}" type="presParOf" srcId="{FE022806-0184-4465-8E13-2A5DD4D0E5BA}" destId="{0A8BF73E-E602-4441-9E58-894D1F5BC7C3}" srcOrd="4" destOrd="0" presId="urn:microsoft.com/office/officeart/2005/8/layout/lProcess2"/>
    <dgm:cxn modelId="{9905FFD9-C41A-48D3-AF04-97BBA58F0333}" type="presParOf" srcId="{BBF74C77-C3B3-4A6D-9B5A-1E67ECF516AB}" destId="{00188053-FE61-49F8-B998-E591FE247D63}" srcOrd="1" destOrd="0" presId="urn:microsoft.com/office/officeart/2005/8/layout/lProcess2"/>
    <dgm:cxn modelId="{C9CABD63-1FF0-40BB-8A92-51B35AFD034C}" type="presParOf" srcId="{BBF74C77-C3B3-4A6D-9B5A-1E67ECF516AB}" destId="{32B13F7F-941C-4126-A69A-6FB9665680E1}" srcOrd="2" destOrd="0" presId="urn:microsoft.com/office/officeart/2005/8/layout/lProcess2"/>
    <dgm:cxn modelId="{69B5897E-2449-4685-94BC-38CA96BA2A14}" type="presParOf" srcId="{32B13F7F-941C-4126-A69A-6FB9665680E1}" destId="{F5D1D636-1C68-4DD0-90CB-5478A00B8865}" srcOrd="0" destOrd="0" presId="urn:microsoft.com/office/officeart/2005/8/layout/lProcess2"/>
    <dgm:cxn modelId="{4AE1080F-1581-4B80-8894-BCEFCBAB4FBD}" type="presParOf" srcId="{32B13F7F-941C-4126-A69A-6FB9665680E1}" destId="{4A98EF28-3C4C-4909-B138-70F52C6A963C}" srcOrd="1" destOrd="0" presId="urn:microsoft.com/office/officeart/2005/8/layout/lProcess2"/>
    <dgm:cxn modelId="{BF0C8164-486F-4F34-9917-2716A4F7398B}" type="presParOf" srcId="{32B13F7F-941C-4126-A69A-6FB9665680E1}" destId="{7C62EDBF-DFF9-417E-8682-C9B9BD0EE0FF}" srcOrd="2" destOrd="0" presId="urn:microsoft.com/office/officeart/2005/8/layout/lProcess2"/>
    <dgm:cxn modelId="{90D3219D-C313-4E27-BAFF-8C7B2E40E374}" type="presParOf" srcId="{7C62EDBF-DFF9-417E-8682-C9B9BD0EE0FF}" destId="{DF334F4F-CA92-4161-8737-91E126AC1212}" srcOrd="0" destOrd="0" presId="urn:microsoft.com/office/officeart/2005/8/layout/lProcess2"/>
    <dgm:cxn modelId="{573C8679-0B61-480C-A3B1-E5B20DFCAD39}" type="presParOf" srcId="{DF334F4F-CA92-4161-8737-91E126AC1212}" destId="{93852DC1-D87C-4EA6-8513-4E6AE4163B90}" srcOrd="0" destOrd="0" presId="urn:microsoft.com/office/officeart/2005/8/layout/lProcess2"/>
    <dgm:cxn modelId="{0B354A5B-A79E-49EC-A94D-82425C1B9B66}" type="presParOf" srcId="{DF334F4F-CA92-4161-8737-91E126AC1212}" destId="{7675A680-D22C-45A6-B5A3-1680E7A57D0B}" srcOrd="1" destOrd="0" presId="urn:microsoft.com/office/officeart/2005/8/layout/lProcess2"/>
    <dgm:cxn modelId="{F5795C0D-C44B-41CA-A8ED-71782432E040}" type="presParOf" srcId="{DF334F4F-CA92-4161-8737-91E126AC1212}" destId="{B1670BE6-A4E8-4887-8B88-18612724CB23}" srcOrd="2" destOrd="0" presId="urn:microsoft.com/office/officeart/2005/8/layout/lProcess2"/>
    <dgm:cxn modelId="{9A579745-9FCB-4B28-9D80-F7D394407C69}" type="presParOf" srcId="{DF334F4F-CA92-4161-8737-91E126AC1212}" destId="{94EB926D-151C-4A38-B0CF-18D5965E6FCE}" srcOrd="3" destOrd="0" presId="urn:microsoft.com/office/officeart/2005/8/layout/lProcess2"/>
    <dgm:cxn modelId="{30FD342A-DEF4-4AD2-9540-0E5FB559864C}" type="presParOf" srcId="{DF334F4F-CA92-4161-8737-91E126AC1212}" destId="{FE742F2C-56AF-41EA-AAEE-068473E3AC45}" srcOrd="4" destOrd="0" presId="urn:microsoft.com/office/officeart/2005/8/layout/lProcess2"/>
    <dgm:cxn modelId="{845E4E68-CA98-4BFA-8AF2-3406AB8712BB}" type="presParOf" srcId="{BBF74C77-C3B3-4A6D-9B5A-1E67ECF516AB}" destId="{F7445CD5-2EE9-4CAA-AF18-72A76FDF463B}" srcOrd="3" destOrd="0" presId="urn:microsoft.com/office/officeart/2005/8/layout/lProcess2"/>
    <dgm:cxn modelId="{4397ACF1-25C1-4367-8D93-743E988A6EC0}" type="presParOf" srcId="{BBF74C77-C3B3-4A6D-9B5A-1E67ECF516AB}" destId="{B65F415A-1AC8-4DEF-90D4-89EBD81BA8AC}" srcOrd="4" destOrd="0" presId="urn:microsoft.com/office/officeart/2005/8/layout/lProcess2"/>
    <dgm:cxn modelId="{E5DB4DB9-3E97-4C9D-A7D5-E77B330D1C58}" type="presParOf" srcId="{B65F415A-1AC8-4DEF-90D4-89EBD81BA8AC}" destId="{33DA93C8-53D8-40A3-810B-AB5C9CF84DE8}" srcOrd="0" destOrd="0" presId="urn:microsoft.com/office/officeart/2005/8/layout/lProcess2"/>
    <dgm:cxn modelId="{3D7AA5FC-5B04-4C6C-AD6A-DF0BB1463AF3}" type="presParOf" srcId="{B65F415A-1AC8-4DEF-90D4-89EBD81BA8AC}" destId="{9229F605-8EE7-4781-9C0E-1AA8BCBA24F7}" srcOrd="1" destOrd="0" presId="urn:microsoft.com/office/officeart/2005/8/layout/lProcess2"/>
    <dgm:cxn modelId="{7126CC59-2B81-4EA5-855C-8C211C29E035}" type="presParOf" srcId="{B65F415A-1AC8-4DEF-90D4-89EBD81BA8AC}" destId="{2FE92548-EAE5-420D-870F-A2F91FDCDEF2}" srcOrd="2" destOrd="0" presId="urn:microsoft.com/office/officeart/2005/8/layout/lProcess2"/>
    <dgm:cxn modelId="{9CE82725-1231-4921-9DEA-F25FA5705AC7}" type="presParOf" srcId="{2FE92548-EAE5-420D-870F-A2F91FDCDEF2}" destId="{6F42132B-4B85-42E4-A4A4-19F357E3C7FD}" srcOrd="0" destOrd="0" presId="urn:microsoft.com/office/officeart/2005/8/layout/lProcess2"/>
    <dgm:cxn modelId="{6D1883E9-78EB-4D55-8A8D-7513A21E038A}" type="presParOf" srcId="{6F42132B-4B85-42E4-A4A4-19F357E3C7FD}" destId="{896D6EF3-AAF6-4672-8681-CE1988A1C7E5}" srcOrd="0" destOrd="0" presId="urn:microsoft.com/office/officeart/2005/8/layout/lProcess2"/>
    <dgm:cxn modelId="{06D9D5AF-25CE-445A-B4D3-CE258A109D0C}" type="presParOf" srcId="{6F42132B-4B85-42E4-A4A4-19F357E3C7FD}" destId="{6CBF5A49-0E01-4013-AEA7-356E51E75C98}" srcOrd="1" destOrd="0" presId="urn:microsoft.com/office/officeart/2005/8/layout/lProcess2"/>
    <dgm:cxn modelId="{CCF76F70-919C-485B-A039-C9DB543A70DC}" type="presParOf" srcId="{6F42132B-4B85-42E4-A4A4-19F357E3C7FD}" destId="{52FD73CF-7397-47A1-B4E1-A1C2260B3564}" srcOrd="2" destOrd="0" presId="urn:microsoft.com/office/officeart/2005/8/layout/lProcess2"/>
    <dgm:cxn modelId="{D281B054-2784-467E-B8B8-03DF391E8F84}" type="presParOf" srcId="{6F42132B-4B85-42E4-A4A4-19F357E3C7FD}" destId="{1894DEC9-93E1-4DD1-A7EE-FDDEC70EBFD2}" srcOrd="3" destOrd="0" presId="urn:microsoft.com/office/officeart/2005/8/layout/lProcess2"/>
    <dgm:cxn modelId="{66255EAE-CD5F-48D5-AE38-B4382D35B331}" type="presParOf" srcId="{6F42132B-4B85-42E4-A4A4-19F357E3C7FD}" destId="{84C9E932-7A9C-4E67-A8A3-A03F5E46D57E}" srcOrd="4" destOrd="0" presId="urn:microsoft.com/office/officeart/2005/8/layout/lProcess2"/>
    <dgm:cxn modelId="{F3898E1C-2A35-49BA-BC4E-8252462CAC9A}" type="presParOf" srcId="{6F42132B-4B85-42E4-A4A4-19F357E3C7FD}" destId="{8227C202-27B5-40FE-B1A6-7B0632293B58}" srcOrd="5" destOrd="0" presId="urn:microsoft.com/office/officeart/2005/8/layout/lProcess2"/>
    <dgm:cxn modelId="{FA3F5FDD-5049-48D2-A8BF-379318142B4D}" type="presParOf" srcId="{6F42132B-4B85-42E4-A4A4-19F357E3C7FD}" destId="{ED2DE085-EB81-4E6B-94AC-EC6626845AAF}"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ECB86A-4C24-4180-8282-C78D952033D4}" type="doc">
      <dgm:prSet loTypeId="urn:microsoft.com/office/officeart/2005/8/layout/hierarchy4" loCatId="hierarchy" qsTypeId="urn:microsoft.com/office/officeart/2005/8/quickstyle/simple4" qsCatId="simple" csTypeId="urn:microsoft.com/office/officeart/2005/8/colors/colorful3" csCatId="colorful" phldr="1"/>
      <dgm:spPr/>
      <dgm:t>
        <a:bodyPr/>
        <a:lstStyle/>
        <a:p>
          <a:endParaRPr lang="en-US"/>
        </a:p>
      </dgm:t>
    </dgm:pt>
    <dgm:pt modelId="{0C010441-29C9-4620-A773-3A49DB0DB886}">
      <dgm:prSet phldrT="[Text]"/>
      <dgm:spPr/>
      <dgm:t>
        <a:bodyPr/>
        <a:lstStyle/>
        <a:p>
          <a:r>
            <a:rPr lang="en-US" dirty="0" smtClean="0"/>
            <a:t>Web Content </a:t>
          </a:r>
          <a:br>
            <a:rPr lang="en-US" dirty="0" smtClean="0"/>
          </a:br>
          <a:r>
            <a:rPr lang="en-US" dirty="0" smtClean="0"/>
            <a:t>Management System</a:t>
          </a:r>
          <a:endParaRPr lang="en-US" dirty="0"/>
        </a:p>
      </dgm:t>
    </dgm:pt>
    <dgm:pt modelId="{6ECA68CD-93D4-4ACD-A9CA-15AE2FF2F637}" type="parTrans" cxnId="{E0D39D90-3C9B-4C4B-93E8-93B4467FA057}">
      <dgm:prSet/>
      <dgm:spPr/>
      <dgm:t>
        <a:bodyPr/>
        <a:lstStyle/>
        <a:p>
          <a:endParaRPr lang="en-US"/>
        </a:p>
      </dgm:t>
    </dgm:pt>
    <dgm:pt modelId="{350F048B-60EC-4189-9446-4F147424B4D6}" type="sibTrans" cxnId="{E0D39D90-3C9B-4C4B-93E8-93B4467FA057}">
      <dgm:prSet/>
      <dgm:spPr/>
      <dgm:t>
        <a:bodyPr/>
        <a:lstStyle/>
        <a:p>
          <a:endParaRPr lang="en-US"/>
        </a:p>
      </dgm:t>
    </dgm:pt>
    <dgm:pt modelId="{A9277564-EF2A-44E4-9FF6-2AB46F51C000}">
      <dgm:prSet phldrT="[Text]"/>
      <dgm:spPr/>
      <dgm:t>
        <a:bodyPr/>
        <a:lstStyle/>
        <a:p>
          <a:r>
            <a:rPr lang="en-US" dirty="0" smtClean="0"/>
            <a:t>Web Application Framework</a:t>
          </a:r>
          <a:endParaRPr lang="en-US" dirty="0"/>
        </a:p>
      </dgm:t>
    </dgm:pt>
    <dgm:pt modelId="{1DD6CF1D-CDCA-44E8-AA36-46B97CC904A7}" type="parTrans" cxnId="{2869DB00-A5CC-4956-998C-6A1C30B92D82}">
      <dgm:prSet/>
      <dgm:spPr/>
      <dgm:t>
        <a:bodyPr/>
        <a:lstStyle/>
        <a:p>
          <a:endParaRPr lang="en-US"/>
        </a:p>
      </dgm:t>
    </dgm:pt>
    <dgm:pt modelId="{2ED4A657-B1EB-4267-B416-94E652E99E9D}" type="sibTrans" cxnId="{2869DB00-A5CC-4956-998C-6A1C30B92D82}">
      <dgm:prSet/>
      <dgm:spPr/>
      <dgm:t>
        <a:bodyPr/>
        <a:lstStyle/>
        <a:p>
          <a:endParaRPr lang="en-US"/>
        </a:p>
      </dgm:t>
    </dgm:pt>
    <dgm:pt modelId="{8C44A8B0-7E4B-440E-A57F-E1C6B7C7BF4D}" type="pres">
      <dgm:prSet presAssocID="{3BECB86A-4C24-4180-8282-C78D952033D4}" presName="Name0" presStyleCnt="0">
        <dgm:presLayoutVars>
          <dgm:chPref val="1"/>
          <dgm:dir/>
          <dgm:animOne val="branch"/>
          <dgm:animLvl val="lvl"/>
          <dgm:resizeHandles/>
        </dgm:presLayoutVars>
      </dgm:prSet>
      <dgm:spPr/>
      <dgm:t>
        <a:bodyPr/>
        <a:lstStyle/>
        <a:p>
          <a:endParaRPr lang="en-US"/>
        </a:p>
      </dgm:t>
    </dgm:pt>
    <dgm:pt modelId="{8253B9F9-8B39-4937-9018-72E48BDEC8A6}" type="pres">
      <dgm:prSet presAssocID="{0C010441-29C9-4620-A773-3A49DB0DB886}" presName="vertOne" presStyleCnt="0"/>
      <dgm:spPr/>
      <dgm:t>
        <a:bodyPr/>
        <a:lstStyle/>
        <a:p>
          <a:endParaRPr lang="en-US"/>
        </a:p>
      </dgm:t>
    </dgm:pt>
    <dgm:pt modelId="{1F556918-722C-4270-A2E2-3E854A171B5F}" type="pres">
      <dgm:prSet presAssocID="{0C010441-29C9-4620-A773-3A49DB0DB886}" presName="txOne" presStyleLbl="node0" presStyleIdx="0" presStyleCnt="1">
        <dgm:presLayoutVars>
          <dgm:chPref val="3"/>
        </dgm:presLayoutVars>
      </dgm:prSet>
      <dgm:spPr/>
      <dgm:t>
        <a:bodyPr/>
        <a:lstStyle/>
        <a:p>
          <a:endParaRPr lang="en-US"/>
        </a:p>
      </dgm:t>
    </dgm:pt>
    <dgm:pt modelId="{7C05C777-27D1-40D5-A2F7-F10F18AD1998}" type="pres">
      <dgm:prSet presAssocID="{0C010441-29C9-4620-A773-3A49DB0DB886}" presName="parTransOne" presStyleCnt="0"/>
      <dgm:spPr/>
      <dgm:t>
        <a:bodyPr/>
        <a:lstStyle/>
        <a:p>
          <a:endParaRPr lang="en-US"/>
        </a:p>
      </dgm:t>
    </dgm:pt>
    <dgm:pt modelId="{ED965A76-1873-4139-AA2D-C4FBFE04438A}" type="pres">
      <dgm:prSet presAssocID="{0C010441-29C9-4620-A773-3A49DB0DB886}" presName="horzOne" presStyleCnt="0"/>
      <dgm:spPr/>
      <dgm:t>
        <a:bodyPr/>
        <a:lstStyle/>
        <a:p>
          <a:endParaRPr lang="en-US"/>
        </a:p>
      </dgm:t>
    </dgm:pt>
    <dgm:pt modelId="{DE42E214-D850-49AB-92C6-F20D2F2BE3A1}" type="pres">
      <dgm:prSet presAssocID="{A9277564-EF2A-44E4-9FF6-2AB46F51C000}" presName="vertTwo" presStyleCnt="0"/>
      <dgm:spPr/>
      <dgm:t>
        <a:bodyPr/>
        <a:lstStyle/>
        <a:p>
          <a:endParaRPr lang="en-US"/>
        </a:p>
      </dgm:t>
    </dgm:pt>
    <dgm:pt modelId="{ED090872-DE94-49C9-8384-5D273BA5ABD2}" type="pres">
      <dgm:prSet presAssocID="{A9277564-EF2A-44E4-9FF6-2AB46F51C000}" presName="txTwo" presStyleLbl="node2" presStyleIdx="0" presStyleCnt="1">
        <dgm:presLayoutVars>
          <dgm:chPref val="3"/>
        </dgm:presLayoutVars>
      </dgm:prSet>
      <dgm:spPr/>
      <dgm:t>
        <a:bodyPr/>
        <a:lstStyle/>
        <a:p>
          <a:endParaRPr lang="en-US"/>
        </a:p>
      </dgm:t>
    </dgm:pt>
    <dgm:pt modelId="{CD6E3AB9-A021-4F59-ACD7-2CE545574CFE}" type="pres">
      <dgm:prSet presAssocID="{A9277564-EF2A-44E4-9FF6-2AB46F51C000}" presName="horzTwo" presStyleCnt="0"/>
      <dgm:spPr/>
      <dgm:t>
        <a:bodyPr/>
        <a:lstStyle/>
        <a:p>
          <a:endParaRPr lang="en-US"/>
        </a:p>
      </dgm:t>
    </dgm:pt>
  </dgm:ptLst>
  <dgm:cxnLst>
    <dgm:cxn modelId="{A3A5512C-E458-4DF6-A26C-273AD9F79736}" type="presOf" srcId="{A9277564-EF2A-44E4-9FF6-2AB46F51C000}" destId="{ED090872-DE94-49C9-8384-5D273BA5ABD2}" srcOrd="0" destOrd="0" presId="urn:microsoft.com/office/officeart/2005/8/layout/hierarchy4"/>
    <dgm:cxn modelId="{FF428139-DD86-478A-8FEC-7CE1EE7DEAF3}" type="presOf" srcId="{3BECB86A-4C24-4180-8282-C78D952033D4}" destId="{8C44A8B0-7E4B-440E-A57F-E1C6B7C7BF4D}" srcOrd="0" destOrd="0" presId="urn:microsoft.com/office/officeart/2005/8/layout/hierarchy4"/>
    <dgm:cxn modelId="{A97A4918-8B29-4789-B966-126B8E99DA78}" type="presOf" srcId="{0C010441-29C9-4620-A773-3A49DB0DB886}" destId="{1F556918-722C-4270-A2E2-3E854A171B5F}" srcOrd="0" destOrd="0" presId="urn:microsoft.com/office/officeart/2005/8/layout/hierarchy4"/>
    <dgm:cxn modelId="{E0D39D90-3C9B-4C4B-93E8-93B4467FA057}" srcId="{3BECB86A-4C24-4180-8282-C78D952033D4}" destId="{0C010441-29C9-4620-A773-3A49DB0DB886}" srcOrd="0" destOrd="0" parTransId="{6ECA68CD-93D4-4ACD-A9CA-15AE2FF2F637}" sibTransId="{350F048B-60EC-4189-9446-4F147424B4D6}"/>
    <dgm:cxn modelId="{2869DB00-A5CC-4956-998C-6A1C30B92D82}" srcId="{0C010441-29C9-4620-A773-3A49DB0DB886}" destId="{A9277564-EF2A-44E4-9FF6-2AB46F51C000}" srcOrd="0" destOrd="0" parTransId="{1DD6CF1D-CDCA-44E8-AA36-46B97CC904A7}" sibTransId="{2ED4A657-B1EB-4267-B416-94E652E99E9D}"/>
    <dgm:cxn modelId="{88319424-B727-4AA5-93F4-5774C2BD180C}" type="presParOf" srcId="{8C44A8B0-7E4B-440E-A57F-E1C6B7C7BF4D}" destId="{8253B9F9-8B39-4937-9018-72E48BDEC8A6}" srcOrd="0" destOrd="0" presId="urn:microsoft.com/office/officeart/2005/8/layout/hierarchy4"/>
    <dgm:cxn modelId="{42B77E4A-9B94-45C6-9D75-949CE7124C60}" type="presParOf" srcId="{8253B9F9-8B39-4937-9018-72E48BDEC8A6}" destId="{1F556918-722C-4270-A2E2-3E854A171B5F}" srcOrd="0" destOrd="0" presId="urn:microsoft.com/office/officeart/2005/8/layout/hierarchy4"/>
    <dgm:cxn modelId="{5F52780F-5E0B-45B3-854D-D6E5045C7431}" type="presParOf" srcId="{8253B9F9-8B39-4937-9018-72E48BDEC8A6}" destId="{7C05C777-27D1-40D5-A2F7-F10F18AD1998}" srcOrd="1" destOrd="0" presId="urn:microsoft.com/office/officeart/2005/8/layout/hierarchy4"/>
    <dgm:cxn modelId="{8898F4A9-8D98-4700-96B5-870C28CAB997}" type="presParOf" srcId="{8253B9F9-8B39-4937-9018-72E48BDEC8A6}" destId="{ED965A76-1873-4139-AA2D-C4FBFE04438A}" srcOrd="2" destOrd="0" presId="urn:microsoft.com/office/officeart/2005/8/layout/hierarchy4"/>
    <dgm:cxn modelId="{8F065AAD-A00E-4F83-965E-A672291AFE75}" type="presParOf" srcId="{ED965A76-1873-4139-AA2D-C4FBFE04438A}" destId="{DE42E214-D850-49AB-92C6-F20D2F2BE3A1}" srcOrd="0" destOrd="0" presId="urn:microsoft.com/office/officeart/2005/8/layout/hierarchy4"/>
    <dgm:cxn modelId="{511E8439-AAA1-4A3C-86E7-623FA505D4D3}" type="presParOf" srcId="{DE42E214-D850-49AB-92C6-F20D2F2BE3A1}" destId="{ED090872-DE94-49C9-8384-5D273BA5ABD2}" srcOrd="0" destOrd="0" presId="urn:microsoft.com/office/officeart/2005/8/layout/hierarchy4"/>
    <dgm:cxn modelId="{DEDAA8DB-5529-46D6-B3D1-3B858FF7C929}" type="presParOf" srcId="{DE42E214-D850-49AB-92C6-F20D2F2BE3A1}" destId="{CD6E3AB9-A021-4F59-ACD7-2CE545574CFE}" srcOrd="1" destOrd="0" presId="urn:microsoft.com/office/officeart/2005/8/layout/hierarchy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6F1454-5EC9-4357-A022-13630F355F28}" type="doc">
      <dgm:prSet loTypeId="urn:microsoft.com/office/officeart/2005/8/layout/default#4" loCatId="list" qsTypeId="urn:microsoft.com/office/officeart/2005/8/quickstyle/simple4" qsCatId="simple" csTypeId="urn:microsoft.com/office/officeart/2005/8/colors/accent4_3" csCatId="accent4" phldr="1"/>
      <dgm:spPr/>
      <dgm:t>
        <a:bodyPr/>
        <a:lstStyle/>
        <a:p>
          <a:endParaRPr lang="en-US"/>
        </a:p>
      </dgm:t>
    </dgm:pt>
    <dgm:pt modelId="{BBFE1167-4FC3-4080-B250-CE40D2282DC6}">
      <dgm:prSet phldrT="[Text]" custT="1"/>
      <dgm:spPr/>
      <dgm:t>
        <a:bodyPr/>
        <a:lstStyle/>
        <a:p>
          <a:r>
            <a:rPr lang="en-US" sz="1600" dirty="0" smtClean="0">
              <a:latin typeface="+mj-lt"/>
            </a:rPr>
            <a:t>Portal 1</a:t>
          </a:r>
          <a:endParaRPr lang="en-US" sz="1600" dirty="0">
            <a:latin typeface="+mj-lt"/>
          </a:endParaRPr>
        </a:p>
      </dgm:t>
    </dgm:pt>
    <dgm:pt modelId="{2E914BA3-409F-4A44-94A7-916A13758D40}" type="parTrans" cxnId="{0291C791-06BF-4080-81E8-67D311025AF2}">
      <dgm:prSet/>
      <dgm:spPr/>
      <dgm:t>
        <a:bodyPr/>
        <a:lstStyle/>
        <a:p>
          <a:endParaRPr lang="en-US" sz="3600">
            <a:latin typeface="+mj-lt"/>
          </a:endParaRPr>
        </a:p>
      </dgm:t>
    </dgm:pt>
    <dgm:pt modelId="{9135BC78-533F-490F-9784-50E1CFE6B775}" type="sibTrans" cxnId="{0291C791-06BF-4080-81E8-67D311025AF2}">
      <dgm:prSet/>
      <dgm:spPr/>
      <dgm:t>
        <a:bodyPr/>
        <a:lstStyle/>
        <a:p>
          <a:endParaRPr lang="en-US" sz="3600">
            <a:latin typeface="+mj-lt"/>
          </a:endParaRPr>
        </a:p>
      </dgm:t>
    </dgm:pt>
    <dgm:pt modelId="{23C3232B-9983-4F80-A5CB-705ADAFD2E66}">
      <dgm:prSet phldrT="[Text]" custT="1"/>
      <dgm:spPr/>
      <dgm:t>
        <a:bodyPr/>
        <a:lstStyle/>
        <a:p>
          <a:r>
            <a:rPr lang="en-US" sz="1600" dirty="0" smtClean="0">
              <a:latin typeface="+mj-lt"/>
            </a:rPr>
            <a:t>Portal N</a:t>
          </a:r>
          <a:endParaRPr lang="en-US" sz="1600" dirty="0">
            <a:latin typeface="+mj-lt"/>
          </a:endParaRPr>
        </a:p>
      </dgm:t>
    </dgm:pt>
    <dgm:pt modelId="{B857B510-A74C-424A-B75D-4EF6D52483FD}" type="parTrans" cxnId="{7C4227D3-2659-4A9B-ADC2-BCC3C210F2C4}">
      <dgm:prSet/>
      <dgm:spPr/>
      <dgm:t>
        <a:bodyPr/>
        <a:lstStyle/>
        <a:p>
          <a:endParaRPr lang="en-US" sz="2400">
            <a:latin typeface="+mj-lt"/>
          </a:endParaRPr>
        </a:p>
      </dgm:t>
    </dgm:pt>
    <dgm:pt modelId="{5AAD1A61-2905-4E16-AA5F-FA275ADF51CA}" type="sibTrans" cxnId="{7C4227D3-2659-4A9B-ADC2-BCC3C210F2C4}">
      <dgm:prSet/>
      <dgm:spPr/>
      <dgm:t>
        <a:bodyPr/>
        <a:lstStyle/>
        <a:p>
          <a:endParaRPr lang="en-US" sz="2400">
            <a:latin typeface="+mj-lt"/>
          </a:endParaRPr>
        </a:p>
      </dgm:t>
    </dgm:pt>
    <dgm:pt modelId="{8ABD4337-428B-4C3D-967E-9954C459F1B2}" type="pres">
      <dgm:prSet presAssocID="{EF6F1454-5EC9-4357-A022-13630F355F28}" presName="diagram" presStyleCnt="0">
        <dgm:presLayoutVars>
          <dgm:dir/>
          <dgm:resizeHandles val="exact"/>
        </dgm:presLayoutVars>
      </dgm:prSet>
      <dgm:spPr/>
      <dgm:t>
        <a:bodyPr/>
        <a:lstStyle/>
        <a:p>
          <a:endParaRPr lang="en-US"/>
        </a:p>
      </dgm:t>
    </dgm:pt>
    <dgm:pt modelId="{D2DDD5B6-A10A-4040-97EB-33C222A62113}" type="pres">
      <dgm:prSet presAssocID="{BBFE1167-4FC3-4080-B250-CE40D2282DC6}" presName="node" presStyleLbl="node1" presStyleIdx="0" presStyleCnt="2" custScaleX="434131">
        <dgm:presLayoutVars>
          <dgm:bulletEnabled val="1"/>
        </dgm:presLayoutVars>
      </dgm:prSet>
      <dgm:spPr/>
      <dgm:t>
        <a:bodyPr/>
        <a:lstStyle/>
        <a:p>
          <a:endParaRPr lang="en-US"/>
        </a:p>
      </dgm:t>
    </dgm:pt>
    <dgm:pt modelId="{04196F8D-4120-49C5-937C-69C961011632}" type="pres">
      <dgm:prSet presAssocID="{9135BC78-533F-490F-9784-50E1CFE6B775}" presName="sibTrans" presStyleCnt="0"/>
      <dgm:spPr/>
      <dgm:t>
        <a:bodyPr/>
        <a:lstStyle/>
        <a:p>
          <a:endParaRPr lang="en-US"/>
        </a:p>
      </dgm:t>
    </dgm:pt>
    <dgm:pt modelId="{FB2337B2-5966-439A-8796-680E06A58897}" type="pres">
      <dgm:prSet presAssocID="{23C3232B-9983-4F80-A5CB-705ADAFD2E66}" presName="node" presStyleLbl="node1" presStyleIdx="1" presStyleCnt="2" custScaleX="434131">
        <dgm:presLayoutVars>
          <dgm:bulletEnabled val="1"/>
        </dgm:presLayoutVars>
      </dgm:prSet>
      <dgm:spPr/>
      <dgm:t>
        <a:bodyPr/>
        <a:lstStyle/>
        <a:p>
          <a:endParaRPr lang="en-US"/>
        </a:p>
      </dgm:t>
    </dgm:pt>
  </dgm:ptLst>
  <dgm:cxnLst>
    <dgm:cxn modelId="{C5690810-9B1E-411D-9429-F9987E2B69A8}" type="presOf" srcId="{23C3232B-9983-4F80-A5CB-705ADAFD2E66}" destId="{FB2337B2-5966-439A-8796-680E06A58897}" srcOrd="0" destOrd="0" presId="urn:microsoft.com/office/officeart/2005/8/layout/default#4"/>
    <dgm:cxn modelId="{7C4227D3-2659-4A9B-ADC2-BCC3C210F2C4}" srcId="{EF6F1454-5EC9-4357-A022-13630F355F28}" destId="{23C3232B-9983-4F80-A5CB-705ADAFD2E66}" srcOrd="1" destOrd="0" parTransId="{B857B510-A74C-424A-B75D-4EF6D52483FD}" sibTransId="{5AAD1A61-2905-4E16-AA5F-FA275ADF51CA}"/>
    <dgm:cxn modelId="{27C2884F-F771-4AA3-90A7-45A3205498C1}" type="presOf" srcId="{EF6F1454-5EC9-4357-A022-13630F355F28}" destId="{8ABD4337-428B-4C3D-967E-9954C459F1B2}" srcOrd="0" destOrd="0" presId="urn:microsoft.com/office/officeart/2005/8/layout/default#4"/>
    <dgm:cxn modelId="{0291C791-06BF-4080-81E8-67D311025AF2}" srcId="{EF6F1454-5EC9-4357-A022-13630F355F28}" destId="{BBFE1167-4FC3-4080-B250-CE40D2282DC6}" srcOrd="0" destOrd="0" parTransId="{2E914BA3-409F-4A44-94A7-916A13758D40}" sibTransId="{9135BC78-533F-490F-9784-50E1CFE6B775}"/>
    <dgm:cxn modelId="{4914FBDD-10E1-4F4D-9FDF-193D0CAD9634}" type="presOf" srcId="{BBFE1167-4FC3-4080-B250-CE40D2282DC6}" destId="{D2DDD5B6-A10A-4040-97EB-33C222A62113}" srcOrd="0" destOrd="0" presId="urn:microsoft.com/office/officeart/2005/8/layout/default#4"/>
    <dgm:cxn modelId="{0CF10909-92D1-4CF7-A96A-8398F0479B4F}" type="presParOf" srcId="{8ABD4337-428B-4C3D-967E-9954C459F1B2}" destId="{D2DDD5B6-A10A-4040-97EB-33C222A62113}" srcOrd="0" destOrd="0" presId="urn:microsoft.com/office/officeart/2005/8/layout/default#4"/>
    <dgm:cxn modelId="{7A0919BD-7F8E-4C17-A880-F18697B78C5F}" type="presParOf" srcId="{8ABD4337-428B-4C3D-967E-9954C459F1B2}" destId="{04196F8D-4120-49C5-937C-69C961011632}" srcOrd="1" destOrd="0" presId="urn:microsoft.com/office/officeart/2005/8/layout/default#4"/>
    <dgm:cxn modelId="{10C9E8B7-7369-4AE1-87C0-BB43CA597B24}" type="presParOf" srcId="{8ABD4337-428B-4C3D-967E-9954C459F1B2}" destId="{FB2337B2-5966-439A-8796-680E06A58897}" srcOrd="2" destOrd="0" presId="urn:microsoft.com/office/officeart/2005/8/layout/defaul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6F1454-5EC9-4357-A022-13630F355F28}" type="doc">
      <dgm:prSet loTypeId="urn:microsoft.com/office/officeart/2005/8/layout/default#5" loCatId="list" qsTypeId="urn:microsoft.com/office/officeart/2005/8/quickstyle/simple4" qsCatId="simple" csTypeId="urn:microsoft.com/office/officeart/2005/8/colors/colorful1#2" csCatId="colorful" phldr="1"/>
      <dgm:spPr/>
      <dgm:t>
        <a:bodyPr/>
        <a:lstStyle/>
        <a:p>
          <a:endParaRPr lang="en-US"/>
        </a:p>
      </dgm:t>
    </dgm:pt>
    <dgm:pt modelId="{BBFE1167-4FC3-4080-B250-CE40D2282DC6}">
      <dgm:prSet phldrT="[Text]" custT="1"/>
      <dgm:spPr/>
      <dgm:t>
        <a:bodyPr/>
        <a:lstStyle/>
        <a:p>
          <a:r>
            <a:rPr lang="en-US" sz="1400" dirty="0" smtClean="0">
              <a:latin typeface="+mj-lt"/>
            </a:rPr>
            <a:t>Modules</a:t>
          </a:r>
          <a:endParaRPr lang="en-US" sz="1400" dirty="0">
            <a:latin typeface="+mj-lt"/>
          </a:endParaRPr>
        </a:p>
      </dgm:t>
    </dgm:pt>
    <dgm:pt modelId="{2E914BA3-409F-4A44-94A7-916A13758D40}" type="parTrans" cxnId="{0291C791-06BF-4080-81E8-67D311025AF2}">
      <dgm:prSet/>
      <dgm:spPr/>
      <dgm:t>
        <a:bodyPr/>
        <a:lstStyle/>
        <a:p>
          <a:endParaRPr lang="en-US" sz="3200">
            <a:latin typeface="+mj-lt"/>
          </a:endParaRPr>
        </a:p>
      </dgm:t>
    </dgm:pt>
    <dgm:pt modelId="{9135BC78-533F-490F-9784-50E1CFE6B775}" type="sibTrans" cxnId="{0291C791-06BF-4080-81E8-67D311025AF2}">
      <dgm:prSet/>
      <dgm:spPr/>
      <dgm:t>
        <a:bodyPr/>
        <a:lstStyle/>
        <a:p>
          <a:endParaRPr lang="en-US" sz="3200">
            <a:latin typeface="+mj-lt"/>
          </a:endParaRPr>
        </a:p>
      </dgm:t>
    </dgm:pt>
    <dgm:pt modelId="{97C22B59-0D7F-4340-AE8D-AAD78C0868E8}">
      <dgm:prSet phldrT="[Text]" custT="1"/>
      <dgm:spPr/>
      <dgm:t>
        <a:bodyPr/>
        <a:lstStyle/>
        <a:p>
          <a:r>
            <a:rPr lang="en-US" sz="1400" dirty="0" smtClean="0">
              <a:latin typeface="+mj-lt"/>
            </a:rPr>
            <a:t>Skins</a:t>
          </a:r>
          <a:endParaRPr lang="en-US" sz="1400" dirty="0">
            <a:latin typeface="+mj-lt"/>
          </a:endParaRPr>
        </a:p>
      </dgm:t>
    </dgm:pt>
    <dgm:pt modelId="{12B1E224-7E1A-4782-856A-CC5608393A8C}" type="parTrans" cxnId="{C6B9393F-5CD9-4166-9159-3A9FAAE9EB77}">
      <dgm:prSet/>
      <dgm:spPr/>
      <dgm:t>
        <a:bodyPr/>
        <a:lstStyle/>
        <a:p>
          <a:endParaRPr lang="en-US" sz="2000">
            <a:latin typeface="+mj-lt"/>
          </a:endParaRPr>
        </a:p>
      </dgm:t>
    </dgm:pt>
    <dgm:pt modelId="{28F10BD0-DE6B-49FE-A0F7-CDA57C515ACF}" type="sibTrans" cxnId="{C6B9393F-5CD9-4166-9159-3A9FAAE9EB77}">
      <dgm:prSet/>
      <dgm:spPr/>
      <dgm:t>
        <a:bodyPr/>
        <a:lstStyle/>
        <a:p>
          <a:endParaRPr lang="en-US" sz="2000">
            <a:latin typeface="+mj-lt"/>
          </a:endParaRPr>
        </a:p>
      </dgm:t>
    </dgm:pt>
    <dgm:pt modelId="{E2E3644D-E1DB-4A0C-A42B-15FCCB2B5A5D}">
      <dgm:prSet phldrT="[Text]" custT="1"/>
      <dgm:spPr/>
      <dgm:t>
        <a:bodyPr/>
        <a:lstStyle/>
        <a:p>
          <a:r>
            <a:rPr lang="en-US" sz="1400" dirty="0" smtClean="0">
              <a:latin typeface="+mj-lt"/>
            </a:rPr>
            <a:t>Skin Objects</a:t>
          </a:r>
          <a:endParaRPr lang="en-US" sz="1400" dirty="0">
            <a:latin typeface="+mj-lt"/>
          </a:endParaRPr>
        </a:p>
      </dgm:t>
    </dgm:pt>
    <dgm:pt modelId="{C46B223C-6D10-4545-8992-239ECF937263}" type="parTrans" cxnId="{52AE4DB1-30AB-46E4-AF45-4CD3B73FE980}">
      <dgm:prSet/>
      <dgm:spPr/>
      <dgm:t>
        <a:bodyPr/>
        <a:lstStyle/>
        <a:p>
          <a:endParaRPr lang="en-US" sz="2000">
            <a:latin typeface="+mj-lt"/>
          </a:endParaRPr>
        </a:p>
      </dgm:t>
    </dgm:pt>
    <dgm:pt modelId="{C61C56CF-FC01-48A1-B38A-E09892308A3C}" type="sibTrans" cxnId="{52AE4DB1-30AB-46E4-AF45-4CD3B73FE980}">
      <dgm:prSet/>
      <dgm:spPr/>
      <dgm:t>
        <a:bodyPr/>
        <a:lstStyle/>
        <a:p>
          <a:endParaRPr lang="en-US" sz="2000">
            <a:latin typeface="+mj-lt"/>
          </a:endParaRPr>
        </a:p>
      </dgm:t>
    </dgm:pt>
    <dgm:pt modelId="{646182B5-C7D8-4D2F-A79F-1A0946C057C6}">
      <dgm:prSet phldrT="[Text]" custT="1"/>
      <dgm:spPr/>
      <dgm:t>
        <a:bodyPr/>
        <a:lstStyle/>
        <a:p>
          <a:r>
            <a:rPr lang="en-US" sz="1400" dirty="0" smtClean="0">
              <a:latin typeface="+mj-lt"/>
            </a:rPr>
            <a:t>Widgets</a:t>
          </a:r>
          <a:endParaRPr lang="en-US" sz="1400" dirty="0">
            <a:latin typeface="+mj-lt"/>
          </a:endParaRPr>
        </a:p>
      </dgm:t>
    </dgm:pt>
    <dgm:pt modelId="{9DE44511-C538-439A-AA78-B6067AB17EEA}" type="parTrans" cxnId="{749AC383-04CC-4431-AFEB-3B439B3D3717}">
      <dgm:prSet/>
      <dgm:spPr/>
      <dgm:t>
        <a:bodyPr/>
        <a:lstStyle/>
        <a:p>
          <a:endParaRPr lang="en-US" sz="2000">
            <a:latin typeface="+mj-lt"/>
          </a:endParaRPr>
        </a:p>
      </dgm:t>
    </dgm:pt>
    <dgm:pt modelId="{BA44BCCE-594C-43B5-93E3-7292D8416867}" type="sibTrans" cxnId="{749AC383-04CC-4431-AFEB-3B439B3D3717}">
      <dgm:prSet/>
      <dgm:spPr/>
      <dgm:t>
        <a:bodyPr/>
        <a:lstStyle/>
        <a:p>
          <a:endParaRPr lang="en-US" sz="2000">
            <a:latin typeface="+mj-lt"/>
          </a:endParaRPr>
        </a:p>
      </dgm:t>
    </dgm:pt>
    <dgm:pt modelId="{2632D5D1-03F3-481C-AC23-CD5DDD39FB32}">
      <dgm:prSet phldrT="[Text]" custT="1"/>
      <dgm:spPr/>
      <dgm:t>
        <a:bodyPr/>
        <a:lstStyle/>
        <a:p>
          <a:r>
            <a:rPr lang="en-US" sz="1400" dirty="0" smtClean="0">
              <a:latin typeface="+mj-lt"/>
            </a:rPr>
            <a:t>Language Packs</a:t>
          </a:r>
          <a:endParaRPr lang="en-US" sz="1400" dirty="0">
            <a:latin typeface="+mj-lt"/>
          </a:endParaRPr>
        </a:p>
      </dgm:t>
    </dgm:pt>
    <dgm:pt modelId="{77A225CC-0304-4B7D-9541-94041F975E03}" type="parTrans" cxnId="{5D251E91-F425-45BE-B556-707C26D98D49}">
      <dgm:prSet/>
      <dgm:spPr/>
      <dgm:t>
        <a:bodyPr/>
        <a:lstStyle/>
        <a:p>
          <a:endParaRPr lang="en-US" sz="2000">
            <a:latin typeface="+mj-lt"/>
          </a:endParaRPr>
        </a:p>
      </dgm:t>
    </dgm:pt>
    <dgm:pt modelId="{67BFDD96-4518-4CEA-84CA-BF928C5255A9}" type="sibTrans" cxnId="{5D251E91-F425-45BE-B556-707C26D98D49}">
      <dgm:prSet/>
      <dgm:spPr/>
      <dgm:t>
        <a:bodyPr/>
        <a:lstStyle/>
        <a:p>
          <a:endParaRPr lang="en-US" sz="2000">
            <a:latin typeface="+mj-lt"/>
          </a:endParaRPr>
        </a:p>
      </dgm:t>
    </dgm:pt>
    <dgm:pt modelId="{8ABD4337-428B-4C3D-967E-9954C459F1B2}" type="pres">
      <dgm:prSet presAssocID="{EF6F1454-5EC9-4357-A022-13630F355F28}" presName="diagram" presStyleCnt="0">
        <dgm:presLayoutVars>
          <dgm:dir/>
          <dgm:resizeHandles val="exact"/>
        </dgm:presLayoutVars>
      </dgm:prSet>
      <dgm:spPr/>
      <dgm:t>
        <a:bodyPr/>
        <a:lstStyle/>
        <a:p>
          <a:endParaRPr lang="en-US"/>
        </a:p>
      </dgm:t>
    </dgm:pt>
    <dgm:pt modelId="{D2DDD5B6-A10A-4040-97EB-33C222A62113}" type="pres">
      <dgm:prSet presAssocID="{BBFE1167-4FC3-4080-B250-CE40D2282DC6}" presName="node" presStyleLbl="node1" presStyleIdx="0" presStyleCnt="5" custScaleX="261905">
        <dgm:presLayoutVars>
          <dgm:bulletEnabled val="1"/>
        </dgm:presLayoutVars>
      </dgm:prSet>
      <dgm:spPr/>
      <dgm:t>
        <a:bodyPr/>
        <a:lstStyle/>
        <a:p>
          <a:endParaRPr lang="en-US"/>
        </a:p>
      </dgm:t>
    </dgm:pt>
    <dgm:pt modelId="{04196F8D-4120-49C5-937C-69C961011632}" type="pres">
      <dgm:prSet presAssocID="{9135BC78-533F-490F-9784-50E1CFE6B775}" presName="sibTrans" presStyleCnt="0"/>
      <dgm:spPr/>
      <dgm:t>
        <a:bodyPr/>
        <a:lstStyle/>
        <a:p>
          <a:endParaRPr lang="en-US"/>
        </a:p>
      </dgm:t>
    </dgm:pt>
    <dgm:pt modelId="{B1D9290C-5599-4822-B344-FD644886A671}" type="pres">
      <dgm:prSet presAssocID="{97C22B59-0D7F-4340-AE8D-AAD78C0868E8}" presName="node" presStyleLbl="node1" presStyleIdx="1" presStyleCnt="5" custScaleX="261905">
        <dgm:presLayoutVars>
          <dgm:bulletEnabled val="1"/>
        </dgm:presLayoutVars>
      </dgm:prSet>
      <dgm:spPr/>
      <dgm:t>
        <a:bodyPr/>
        <a:lstStyle/>
        <a:p>
          <a:endParaRPr lang="en-US"/>
        </a:p>
      </dgm:t>
    </dgm:pt>
    <dgm:pt modelId="{D78815BE-5F1E-4610-8090-B6870A35AB10}" type="pres">
      <dgm:prSet presAssocID="{28F10BD0-DE6B-49FE-A0F7-CDA57C515ACF}" presName="sibTrans" presStyleCnt="0"/>
      <dgm:spPr/>
      <dgm:t>
        <a:bodyPr/>
        <a:lstStyle/>
        <a:p>
          <a:endParaRPr lang="en-US"/>
        </a:p>
      </dgm:t>
    </dgm:pt>
    <dgm:pt modelId="{1BA79DA1-20DA-4328-B8A7-28A5EBC74F94}" type="pres">
      <dgm:prSet presAssocID="{E2E3644D-E1DB-4A0C-A42B-15FCCB2B5A5D}" presName="node" presStyleLbl="node1" presStyleIdx="2" presStyleCnt="5" custScaleX="261905">
        <dgm:presLayoutVars>
          <dgm:bulletEnabled val="1"/>
        </dgm:presLayoutVars>
      </dgm:prSet>
      <dgm:spPr/>
      <dgm:t>
        <a:bodyPr/>
        <a:lstStyle/>
        <a:p>
          <a:endParaRPr lang="en-US"/>
        </a:p>
      </dgm:t>
    </dgm:pt>
    <dgm:pt modelId="{A5182936-36AF-4E2C-A299-29D07E2B9A50}" type="pres">
      <dgm:prSet presAssocID="{C61C56CF-FC01-48A1-B38A-E09892308A3C}" presName="sibTrans" presStyleCnt="0"/>
      <dgm:spPr/>
      <dgm:t>
        <a:bodyPr/>
        <a:lstStyle/>
        <a:p>
          <a:endParaRPr lang="en-US"/>
        </a:p>
      </dgm:t>
    </dgm:pt>
    <dgm:pt modelId="{39DD99D9-7F86-4261-B687-1D05A0F90C7C}" type="pres">
      <dgm:prSet presAssocID="{646182B5-C7D8-4D2F-A79F-1A0946C057C6}" presName="node" presStyleLbl="node1" presStyleIdx="3" presStyleCnt="5" custScaleX="261905">
        <dgm:presLayoutVars>
          <dgm:bulletEnabled val="1"/>
        </dgm:presLayoutVars>
      </dgm:prSet>
      <dgm:spPr/>
      <dgm:t>
        <a:bodyPr/>
        <a:lstStyle/>
        <a:p>
          <a:endParaRPr lang="en-US"/>
        </a:p>
      </dgm:t>
    </dgm:pt>
    <dgm:pt modelId="{8630CDD9-389C-4312-B620-94CED8F97D87}" type="pres">
      <dgm:prSet presAssocID="{BA44BCCE-594C-43B5-93E3-7292D8416867}" presName="sibTrans" presStyleCnt="0"/>
      <dgm:spPr/>
      <dgm:t>
        <a:bodyPr/>
        <a:lstStyle/>
        <a:p>
          <a:endParaRPr lang="en-US"/>
        </a:p>
      </dgm:t>
    </dgm:pt>
    <dgm:pt modelId="{121094D5-2119-4C8F-A2EF-5BA96C7618D2}" type="pres">
      <dgm:prSet presAssocID="{2632D5D1-03F3-481C-AC23-CD5DDD39FB32}" presName="node" presStyleLbl="node1" presStyleIdx="4" presStyleCnt="5" custScaleX="261905">
        <dgm:presLayoutVars>
          <dgm:bulletEnabled val="1"/>
        </dgm:presLayoutVars>
      </dgm:prSet>
      <dgm:spPr/>
      <dgm:t>
        <a:bodyPr/>
        <a:lstStyle/>
        <a:p>
          <a:endParaRPr lang="en-US"/>
        </a:p>
      </dgm:t>
    </dgm:pt>
  </dgm:ptLst>
  <dgm:cxnLst>
    <dgm:cxn modelId="{F84DCCEC-7EBA-4D1C-B530-D59A5B7572C0}" type="presOf" srcId="{E2E3644D-E1DB-4A0C-A42B-15FCCB2B5A5D}" destId="{1BA79DA1-20DA-4328-B8A7-28A5EBC74F94}" srcOrd="0" destOrd="0" presId="urn:microsoft.com/office/officeart/2005/8/layout/default#5"/>
    <dgm:cxn modelId="{5D251E91-F425-45BE-B556-707C26D98D49}" srcId="{EF6F1454-5EC9-4357-A022-13630F355F28}" destId="{2632D5D1-03F3-481C-AC23-CD5DDD39FB32}" srcOrd="4" destOrd="0" parTransId="{77A225CC-0304-4B7D-9541-94041F975E03}" sibTransId="{67BFDD96-4518-4CEA-84CA-BF928C5255A9}"/>
    <dgm:cxn modelId="{C6B9393F-5CD9-4166-9159-3A9FAAE9EB77}" srcId="{EF6F1454-5EC9-4357-A022-13630F355F28}" destId="{97C22B59-0D7F-4340-AE8D-AAD78C0868E8}" srcOrd="1" destOrd="0" parTransId="{12B1E224-7E1A-4782-856A-CC5608393A8C}" sibTransId="{28F10BD0-DE6B-49FE-A0F7-CDA57C515ACF}"/>
    <dgm:cxn modelId="{0291C791-06BF-4080-81E8-67D311025AF2}" srcId="{EF6F1454-5EC9-4357-A022-13630F355F28}" destId="{BBFE1167-4FC3-4080-B250-CE40D2282DC6}" srcOrd="0" destOrd="0" parTransId="{2E914BA3-409F-4A44-94A7-916A13758D40}" sibTransId="{9135BC78-533F-490F-9784-50E1CFE6B775}"/>
    <dgm:cxn modelId="{4AA686D0-D878-4776-9CC4-5515998DE031}" type="presOf" srcId="{BBFE1167-4FC3-4080-B250-CE40D2282DC6}" destId="{D2DDD5B6-A10A-4040-97EB-33C222A62113}" srcOrd="0" destOrd="0" presId="urn:microsoft.com/office/officeart/2005/8/layout/default#5"/>
    <dgm:cxn modelId="{ED162DEC-8D87-4DDD-B4ED-6A526D2D7307}" type="presOf" srcId="{EF6F1454-5EC9-4357-A022-13630F355F28}" destId="{8ABD4337-428B-4C3D-967E-9954C459F1B2}" srcOrd="0" destOrd="0" presId="urn:microsoft.com/office/officeart/2005/8/layout/default#5"/>
    <dgm:cxn modelId="{9A42137A-8FC4-4C04-9C89-76B6B48ECF12}" type="presOf" srcId="{2632D5D1-03F3-481C-AC23-CD5DDD39FB32}" destId="{121094D5-2119-4C8F-A2EF-5BA96C7618D2}" srcOrd="0" destOrd="0" presId="urn:microsoft.com/office/officeart/2005/8/layout/default#5"/>
    <dgm:cxn modelId="{52AE4DB1-30AB-46E4-AF45-4CD3B73FE980}" srcId="{EF6F1454-5EC9-4357-A022-13630F355F28}" destId="{E2E3644D-E1DB-4A0C-A42B-15FCCB2B5A5D}" srcOrd="2" destOrd="0" parTransId="{C46B223C-6D10-4545-8992-239ECF937263}" sibTransId="{C61C56CF-FC01-48A1-B38A-E09892308A3C}"/>
    <dgm:cxn modelId="{4A2F1D8F-4C06-4A85-9FED-A02593E1FA75}" type="presOf" srcId="{97C22B59-0D7F-4340-AE8D-AAD78C0868E8}" destId="{B1D9290C-5599-4822-B344-FD644886A671}" srcOrd="0" destOrd="0" presId="urn:microsoft.com/office/officeart/2005/8/layout/default#5"/>
    <dgm:cxn modelId="{749AC383-04CC-4431-AFEB-3B439B3D3717}" srcId="{EF6F1454-5EC9-4357-A022-13630F355F28}" destId="{646182B5-C7D8-4D2F-A79F-1A0946C057C6}" srcOrd="3" destOrd="0" parTransId="{9DE44511-C538-439A-AA78-B6067AB17EEA}" sibTransId="{BA44BCCE-594C-43B5-93E3-7292D8416867}"/>
    <dgm:cxn modelId="{2F4E774F-646A-4ACB-B56E-49F56BF81710}" type="presOf" srcId="{646182B5-C7D8-4D2F-A79F-1A0946C057C6}" destId="{39DD99D9-7F86-4261-B687-1D05A0F90C7C}" srcOrd="0" destOrd="0" presId="urn:microsoft.com/office/officeart/2005/8/layout/default#5"/>
    <dgm:cxn modelId="{536ABF55-36DB-493C-9683-7454B4D09984}" type="presParOf" srcId="{8ABD4337-428B-4C3D-967E-9954C459F1B2}" destId="{D2DDD5B6-A10A-4040-97EB-33C222A62113}" srcOrd="0" destOrd="0" presId="urn:microsoft.com/office/officeart/2005/8/layout/default#5"/>
    <dgm:cxn modelId="{B9DA65DD-D1EC-4659-94C7-A12B551C9E98}" type="presParOf" srcId="{8ABD4337-428B-4C3D-967E-9954C459F1B2}" destId="{04196F8D-4120-49C5-937C-69C961011632}" srcOrd="1" destOrd="0" presId="urn:microsoft.com/office/officeart/2005/8/layout/default#5"/>
    <dgm:cxn modelId="{7F815735-BAEE-4D96-8106-F8B374D50516}" type="presParOf" srcId="{8ABD4337-428B-4C3D-967E-9954C459F1B2}" destId="{B1D9290C-5599-4822-B344-FD644886A671}" srcOrd="2" destOrd="0" presId="urn:microsoft.com/office/officeart/2005/8/layout/default#5"/>
    <dgm:cxn modelId="{E083B1DE-BB0E-468E-91E1-C04149BE15B7}" type="presParOf" srcId="{8ABD4337-428B-4C3D-967E-9954C459F1B2}" destId="{D78815BE-5F1E-4610-8090-B6870A35AB10}" srcOrd="3" destOrd="0" presId="urn:microsoft.com/office/officeart/2005/8/layout/default#5"/>
    <dgm:cxn modelId="{B60D874C-F0A8-481B-AF9B-58C9E59C1C9C}" type="presParOf" srcId="{8ABD4337-428B-4C3D-967E-9954C459F1B2}" destId="{1BA79DA1-20DA-4328-B8A7-28A5EBC74F94}" srcOrd="4" destOrd="0" presId="urn:microsoft.com/office/officeart/2005/8/layout/default#5"/>
    <dgm:cxn modelId="{3CC3F218-F719-4E17-ABEA-55600DBA36D1}" type="presParOf" srcId="{8ABD4337-428B-4C3D-967E-9954C459F1B2}" destId="{A5182936-36AF-4E2C-A299-29D07E2B9A50}" srcOrd="5" destOrd="0" presId="urn:microsoft.com/office/officeart/2005/8/layout/default#5"/>
    <dgm:cxn modelId="{D9F5A250-A33D-4AAC-8D53-94E04DE94D4C}" type="presParOf" srcId="{8ABD4337-428B-4C3D-967E-9954C459F1B2}" destId="{39DD99D9-7F86-4261-B687-1D05A0F90C7C}" srcOrd="6" destOrd="0" presId="urn:microsoft.com/office/officeart/2005/8/layout/default#5"/>
    <dgm:cxn modelId="{98599C94-A5E5-4EDA-860B-F997D6FFD05D}" type="presParOf" srcId="{8ABD4337-428B-4C3D-967E-9954C459F1B2}" destId="{8630CDD9-389C-4312-B620-94CED8F97D87}" srcOrd="7" destOrd="0" presId="urn:microsoft.com/office/officeart/2005/8/layout/default#5"/>
    <dgm:cxn modelId="{6EADDE81-6A00-4146-BCBC-4A2E6FB7A08B}" type="presParOf" srcId="{8ABD4337-428B-4C3D-967E-9954C459F1B2}" destId="{121094D5-2119-4C8F-A2EF-5BA96C7618D2}" srcOrd="8" destOrd="0" presId="urn:microsoft.com/office/officeart/2005/8/layout/defaul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6F1454-5EC9-4357-A022-13630F355F28}" type="doc">
      <dgm:prSet loTypeId="urn:microsoft.com/office/officeart/2005/8/layout/default#6" loCatId="list" qsTypeId="urn:microsoft.com/office/officeart/2005/8/quickstyle/simple5" qsCatId="simple" csTypeId="urn:microsoft.com/office/officeart/2005/8/colors/accent5_2" csCatId="accent5" phldr="1"/>
      <dgm:spPr/>
      <dgm:t>
        <a:bodyPr/>
        <a:lstStyle/>
        <a:p>
          <a:endParaRPr lang="en-US"/>
        </a:p>
      </dgm:t>
    </dgm:pt>
    <dgm:pt modelId="{BBFE1167-4FC3-4080-B250-CE40D2282DC6}">
      <dgm:prSet phldrT="[Text]" custT="1"/>
      <dgm:spPr/>
      <dgm:t>
        <a:bodyPr/>
        <a:lstStyle/>
        <a:p>
          <a:r>
            <a:rPr lang="en-US" sz="1200" b="1" dirty="0" smtClean="0">
              <a:latin typeface="+mj-lt"/>
            </a:rPr>
            <a:t>Data</a:t>
          </a:r>
          <a:endParaRPr lang="en-US" sz="1200" b="1" dirty="0">
            <a:latin typeface="+mj-lt"/>
          </a:endParaRPr>
        </a:p>
      </dgm:t>
    </dgm:pt>
    <dgm:pt modelId="{2E914BA3-409F-4A44-94A7-916A13758D40}" type="parTrans" cxnId="{0291C791-06BF-4080-81E8-67D311025AF2}">
      <dgm:prSet/>
      <dgm:spPr/>
      <dgm:t>
        <a:bodyPr/>
        <a:lstStyle/>
        <a:p>
          <a:endParaRPr lang="en-US" sz="2800">
            <a:latin typeface="+mj-lt"/>
          </a:endParaRPr>
        </a:p>
      </dgm:t>
    </dgm:pt>
    <dgm:pt modelId="{9135BC78-533F-490F-9784-50E1CFE6B775}" type="sibTrans" cxnId="{0291C791-06BF-4080-81E8-67D311025AF2}">
      <dgm:prSet/>
      <dgm:spPr/>
      <dgm:t>
        <a:bodyPr/>
        <a:lstStyle/>
        <a:p>
          <a:endParaRPr lang="en-US" sz="2800">
            <a:latin typeface="+mj-lt"/>
          </a:endParaRPr>
        </a:p>
      </dgm:t>
    </dgm:pt>
    <dgm:pt modelId="{48EBE03C-2544-4171-A7DC-5B1B937C1CF5}">
      <dgm:prSet custT="1"/>
      <dgm:spPr/>
      <dgm:t>
        <a:bodyPr/>
        <a:lstStyle/>
        <a:p>
          <a:r>
            <a:rPr lang="en-US" sz="1200" dirty="0" smtClean="0">
              <a:latin typeface="+mj-lt"/>
            </a:rPr>
            <a:t>Logging</a:t>
          </a:r>
        </a:p>
      </dgm:t>
    </dgm:pt>
    <dgm:pt modelId="{53C19DB8-29EB-43E5-A0E7-9AC8F6EBFF5A}" type="parTrans" cxnId="{9AAE1834-75E9-4E3E-96F1-4A848B2304C2}">
      <dgm:prSet/>
      <dgm:spPr/>
      <dgm:t>
        <a:bodyPr/>
        <a:lstStyle/>
        <a:p>
          <a:endParaRPr lang="en-US" sz="2800">
            <a:latin typeface="+mj-lt"/>
          </a:endParaRPr>
        </a:p>
      </dgm:t>
    </dgm:pt>
    <dgm:pt modelId="{D81C8AC4-05C1-4BBE-81C1-0579B68263DC}" type="sibTrans" cxnId="{9AAE1834-75E9-4E3E-96F1-4A848B2304C2}">
      <dgm:prSet/>
      <dgm:spPr/>
      <dgm:t>
        <a:bodyPr/>
        <a:lstStyle/>
        <a:p>
          <a:endParaRPr lang="en-US" sz="2800">
            <a:latin typeface="+mj-lt"/>
          </a:endParaRPr>
        </a:p>
      </dgm:t>
    </dgm:pt>
    <dgm:pt modelId="{5F4A8C02-CB29-4222-959F-CECCE7F748A9}">
      <dgm:prSet custT="1"/>
      <dgm:spPr/>
      <dgm:t>
        <a:bodyPr/>
        <a:lstStyle/>
        <a:p>
          <a:r>
            <a:rPr lang="en-US" sz="1200" dirty="0" smtClean="0">
              <a:latin typeface="+mj-lt"/>
            </a:rPr>
            <a:t>Scheduling</a:t>
          </a:r>
        </a:p>
      </dgm:t>
    </dgm:pt>
    <dgm:pt modelId="{1DE382BC-B850-4387-B106-755ADE2B2D44}" type="parTrans" cxnId="{223332E4-C7D9-4432-B7F8-139910419BE7}">
      <dgm:prSet/>
      <dgm:spPr/>
      <dgm:t>
        <a:bodyPr/>
        <a:lstStyle/>
        <a:p>
          <a:endParaRPr lang="en-US" sz="2800">
            <a:latin typeface="+mj-lt"/>
          </a:endParaRPr>
        </a:p>
      </dgm:t>
    </dgm:pt>
    <dgm:pt modelId="{6C201D38-0D18-43E5-BBC8-D56B0AC4C66A}" type="sibTrans" cxnId="{223332E4-C7D9-4432-B7F8-139910419BE7}">
      <dgm:prSet/>
      <dgm:spPr/>
      <dgm:t>
        <a:bodyPr/>
        <a:lstStyle/>
        <a:p>
          <a:endParaRPr lang="en-US" sz="2800">
            <a:latin typeface="+mj-lt"/>
          </a:endParaRPr>
        </a:p>
      </dgm:t>
    </dgm:pt>
    <dgm:pt modelId="{D80F32A5-63ED-4572-896E-B8318B0D03D7}">
      <dgm:prSet custT="1"/>
      <dgm:spPr/>
      <dgm:t>
        <a:bodyPr/>
        <a:lstStyle/>
        <a:p>
          <a:r>
            <a:rPr lang="en-US" sz="1200" b="1" dirty="0" smtClean="0">
              <a:latin typeface="+mj-lt"/>
            </a:rPr>
            <a:t>Html Editor</a:t>
          </a:r>
        </a:p>
      </dgm:t>
    </dgm:pt>
    <dgm:pt modelId="{2485E283-1D01-4E5B-8A2E-3876BB97A537}" type="parTrans" cxnId="{F82A0243-B2F0-4039-9D27-5FDE41607206}">
      <dgm:prSet/>
      <dgm:spPr/>
      <dgm:t>
        <a:bodyPr/>
        <a:lstStyle/>
        <a:p>
          <a:endParaRPr lang="en-US" sz="2800">
            <a:latin typeface="+mj-lt"/>
          </a:endParaRPr>
        </a:p>
      </dgm:t>
    </dgm:pt>
    <dgm:pt modelId="{2FB89C46-1893-43EF-923A-6B54F0189B29}" type="sibTrans" cxnId="{F82A0243-B2F0-4039-9D27-5FDE41607206}">
      <dgm:prSet/>
      <dgm:spPr/>
      <dgm:t>
        <a:bodyPr/>
        <a:lstStyle/>
        <a:p>
          <a:endParaRPr lang="en-US" sz="2800">
            <a:latin typeface="+mj-lt"/>
          </a:endParaRPr>
        </a:p>
      </dgm:t>
    </dgm:pt>
    <dgm:pt modelId="{41499ACA-CFCE-4400-8D4F-DEB9E36555C3}">
      <dgm:prSet custT="1"/>
      <dgm:spPr/>
      <dgm:t>
        <a:bodyPr/>
        <a:lstStyle/>
        <a:p>
          <a:r>
            <a:rPr lang="en-US" sz="1200" dirty="0" smtClean="0">
              <a:latin typeface="+mj-lt"/>
            </a:rPr>
            <a:t>Navigation</a:t>
          </a:r>
        </a:p>
      </dgm:t>
    </dgm:pt>
    <dgm:pt modelId="{772F0E37-2BC9-452F-9FCC-CB4035170D23}" type="parTrans" cxnId="{29F4E404-14FD-4C9D-841D-06620234A50C}">
      <dgm:prSet/>
      <dgm:spPr/>
      <dgm:t>
        <a:bodyPr/>
        <a:lstStyle/>
        <a:p>
          <a:endParaRPr lang="en-US" sz="2800">
            <a:latin typeface="+mj-lt"/>
          </a:endParaRPr>
        </a:p>
      </dgm:t>
    </dgm:pt>
    <dgm:pt modelId="{4DDA9847-6F12-43AB-AE5B-A8272990981B}" type="sibTrans" cxnId="{29F4E404-14FD-4C9D-841D-06620234A50C}">
      <dgm:prSet/>
      <dgm:spPr/>
      <dgm:t>
        <a:bodyPr/>
        <a:lstStyle/>
        <a:p>
          <a:endParaRPr lang="en-US" sz="2800">
            <a:latin typeface="+mj-lt"/>
          </a:endParaRPr>
        </a:p>
      </dgm:t>
    </dgm:pt>
    <dgm:pt modelId="{A5941BEE-7B67-427E-86A4-E0248B34CD64}">
      <dgm:prSet custT="1"/>
      <dgm:spPr/>
      <dgm:t>
        <a:bodyPr/>
        <a:lstStyle/>
        <a:p>
          <a:r>
            <a:rPr lang="en-US" sz="1200" dirty="0" smtClean="0">
              <a:latin typeface="+mj-lt"/>
            </a:rPr>
            <a:t>Search Index/Store</a:t>
          </a:r>
        </a:p>
      </dgm:t>
    </dgm:pt>
    <dgm:pt modelId="{7A28EA10-5477-4A57-9BD2-87EA427E0EDA}" type="parTrans" cxnId="{B5A63D7A-58CA-42ED-AABD-8A718F77E1B1}">
      <dgm:prSet/>
      <dgm:spPr/>
      <dgm:t>
        <a:bodyPr/>
        <a:lstStyle/>
        <a:p>
          <a:endParaRPr lang="en-US" sz="2800">
            <a:latin typeface="+mj-lt"/>
          </a:endParaRPr>
        </a:p>
      </dgm:t>
    </dgm:pt>
    <dgm:pt modelId="{E37C0066-8F75-4431-B3E4-63FB79D5413B}" type="sibTrans" cxnId="{B5A63D7A-58CA-42ED-AABD-8A718F77E1B1}">
      <dgm:prSet/>
      <dgm:spPr/>
      <dgm:t>
        <a:bodyPr/>
        <a:lstStyle/>
        <a:p>
          <a:endParaRPr lang="en-US" sz="2800">
            <a:latin typeface="+mj-lt"/>
          </a:endParaRPr>
        </a:p>
      </dgm:t>
    </dgm:pt>
    <dgm:pt modelId="{76486512-E2F2-4739-9822-B079BBD95C85}">
      <dgm:prSet custT="1"/>
      <dgm:spPr/>
      <dgm:t>
        <a:bodyPr/>
        <a:lstStyle/>
        <a:p>
          <a:r>
            <a:rPr lang="en-US" sz="1200" dirty="0" smtClean="0">
              <a:latin typeface="+mj-lt"/>
            </a:rPr>
            <a:t>Permissions</a:t>
          </a:r>
        </a:p>
      </dgm:t>
    </dgm:pt>
    <dgm:pt modelId="{AAD46E43-7FF3-41B8-A722-91A83DFE3254}" type="parTrans" cxnId="{594EE3B2-58B0-4F4E-B8D8-00A9C5374AB5}">
      <dgm:prSet/>
      <dgm:spPr/>
      <dgm:t>
        <a:bodyPr/>
        <a:lstStyle/>
        <a:p>
          <a:endParaRPr lang="en-US" sz="2800">
            <a:latin typeface="+mj-lt"/>
          </a:endParaRPr>
        </a:p>
      </dgm:t>
    </dgm:pt>
    <dgm:pt modelId="{42AC19CD-2858-4AFC-B066-24DA460C6E5F}" type="sibTrans" cxnId="{594EE3B2-58B0-4F4E-B8D8-00A9C5374AB5}">
      <dgm:prSet/>
      <dgm:spPr/>
      <dgm:t>
        <a:bodyPr/>
        <a:lstStyle/>
        <a:p>
          <a:endParaRPr lang="en-US" sz="2800">
            <a:latin typeface="+mj-lt"/>
          </a:endParaRPr>
        </a:p>
      </dgm:t>
    </dgm:pt>
    <dgm:pt modelId="{105E94B0-B14B-482E-9D8C-767522A96A3B}">
      <dgm:prSet custT="1"/>
      <dgm:spPr/>
      <dgm:t>
        <a:bodyPr/>
        <a:lstStyle/>
        <a:p>
          <a:r>
            <a:rPr lang="en-US" sz="1200" dirty="0" smtClean="0">
              <a:latin typeface="+mj-lt"/>
            </a:rPr>
            <a:t>Caching</a:t>
          </a:r>
        </a:p>
      </dgm:t>
    </dgm:pt>
    <dgm:pt modelId="{908F47EF-7425-4E5E-BC74-AC4EF99C4DE0}" type="parTrans" cxnId="{B6CD3B8E-5385-4930-A81D-6141A5B0A7BA}">
      <dgm:prSet/>
      <dgm:spPr/>
      <dgm:t>
        <a:bodyPr/>
        <a:lstStyle/>
        <a:p>
          <a:endParaRPr lang="en-US" sz="2800">
            <a:latin typeface="+mj-lt"/>
          </a:endParaRPr>
        </a:p>
      </dgm:t>
    </dgm:pt>
    <dgm:pt modelId="{AEA15B5C-6713-4EBF-A986-57B9E99C5238}" type="sibTrans" cxnId="{B6CD3B8E-5385-4930-A81D-6141A5B0A7BA}">
      <dgm:prSet/>
      <dgm:spPr/>
      <dgm:t>
        <a:bodyPr/>
        <a:lstStyle/>
        <a:p>
          <a:endParaRPr lang="en-US" sz="2800">
            <a:latin typeface="+mj-lt"/>
          </a:endParaRPr>
        </a:p>
      </dgm:t>
    </dgm:pt>
    <dgm:pt modelId="{A23CD510-5EC6-4203-9636-A61E401F8B4C}">
      <dgm:prSet custT="1"/>
      <dgm:spPr/>
      <dgm:t>
        <a:bodyPr/>
        <a:lstStyle/>
        <a:p>
          <a:r>
            <a:rPr lang="en-US" sz="1200" b="1" dirty="0" smtClean="0">
              <a:latin typeface="+mj-lt"/>
            </a:rPr>
            <a:t>Friendly URL</a:t>
          </a:r>
        </a:p>
      </dgm:t>
    </dgm:pt>
    <dgm:pt modelId="{0B7059EB-85F2-4EA2-91EF-F21CFF953FCA}" type="parTrans" cxnId="{40594D99-CEBB-440D-9165-3215E6A92CAF}">
      <dgm:prSet/>
      <dgm:spPr/>
      <dgm:t>
        <a:bodyPr/>
        <a:lstStyle/>
        <a:p>
          <a:endParaRPr lang="en-US" sz="2800">
            <a:latin typeface="+mj-lt"/>
          </a:endParaRPr>
        </a:p>
      </dgm:t>
    </dgm:pt>
    <dgm:pt modelId="{3AA183F4-62B5-444A-8383-F52F5E0738A4}" type="sibTrans" cxnId="{40594D99-CEBB-440D-9165-3215E6A92CAF}">
      <dgm:prSet/>
      <dgm:spPr/>
      <dgm:t>
        <a:bodyPr/>
        <a:lstStyle/>
        <a:p>
          <a:endParaRPr lang="en-US" sz="2800">
            <a:latin typeface="+mj-lt"/>
          </a:endParaRPr>
        </a:p>
      </dgm:t>
    </dgm:pt>
    <dgm:pt modelId="{73471E05-C36A-4F47-8A13-1342B9D5B7A0}">
      <dgm:prSet custT="1"/>
      <dgm:spPr/>
      <dgm:t>
        <a:bodyPr/>
        <a:lstStyle/>
        <a:p>
          <a:r>
            <a:rPr lang="en-US" sz="1200" dirty="0" smtClean="0">
              <a:latin typeface="+mj-lt"/>
            </a:rPr>
            <a:t>Roles</a:t>
          </a:r>
        </a:p>
      </dgm:t>
    </dgm:pt>
    <dgm:pt modelId="{7394337B-F024-4A53-91A2-316C67B78674}" type="parTrans" cxnId="{D1AF2A89-3E1B-455F-BE01-A3F873A0C40A}">
      <dgm:prSet/>
      <dgm:spPr/>
      <dgm:t>
        <a:bodyPr/>
        <a:lstStyle/>
        <a:p>
          <a:endParaRPr lang="en-US" sz="2800">
            <a:latin typeface="+mj-lt"/>
          </a:endParaRPr>
        </a:p>
      </dgm:t>
    </dgm:pt>
    <dgm:pt modelId="{38272109-9E9C-4D0E-9667-8807BA8E59D1}" type="sibTrans" cxnId="{D1AF2A89-3E1B-455F-BE01-A3F873A0C40A}">
      <dgm:prSet/>
      <dgm:spPr/>
      <dgm:t>
        <a:bodyPr/>
        <a:lstStyle/>
        <a:p>
          <a:endParaRPr lang="en-US" sz="2800">
            <a:latin typeface="+mj-lt"/>
          </a:endParaRPr>
        </a:p>
      </dgm:t>
    </dgm:pt>
    <dgm:pt modelId="{F956A18A-26ED-4B7D-A196-B53740D31DD2}">
      <dgm:prSet custT="1"/>
      <dgm:spPr/>
      <dgm:t>
        <a:bodyPr/>
        <a:lstStyle/>
        <a:p>
          <a:r>
            <a:rPr lang="en-US" sz="1200" dirty="0" smtClean="0">
              <a:latin typeface="+mj-lt"/>
            </a:rPr>
            <a:t>Profiles</a:t>
          </a:r>
        </a:p>
      </dgm:t>
    </dgm:pt>
    <dgm:pt modelId="{C4470099-F531-49C1-BB9D-D38AB0D17B88}" type="parTrans" cxnId="{0CC92FC9-82A9-427E-839A-9A426A771CE3}">
      <dgm:prSet/>
      <dgm:spPr/>
      <dgm:t>
        <a:bodyPr/>
        <a:lstStyle/>
        <a:p>
          <a:endParaRPr lang="en-US" sz="2800">
            <a:latin typeface="+mj-lt"/>
          </a:endParaRPr>
        </a:p>
      </dgm:t>
    </dgm:pt>
    <dgm:pt modelId="{454D4898-3ED1-45B8-BEEC-9C9FAE2BF29F}" type="sibTrans" cxnId="{0CC92FC9-82A9-427E-839A-9A426A771CE3}">
      <dgm:prSet/>
      <dgm:spPr/>
      <dgm:t>
        <a:bodyPr/>
        <a:lstStyle/>
        <a:p>
          <a:endParaRPr lang="en-US" sz="2800">
            <a:latin typeface="+mj-lt"/>
          </a:endParaRPr>
        </a:p>
      </dgm:t>
    </dgm:pt>
    <dgm:pt modelId="{530259C0-AAB5-4F96-B2D2-DAB8285FA210}">
      <dgm:prSet custT="1"/>
      <dgm:spPr/>
      <dgm:t>
        <a:bodyPr/>
        <a:lstStyle/>
        <a:p>
          <a:r>
            <a:rPr lang="en-US" sz="1100" dirty="0" smtClean="0">
              <a:latin typeface="+mj-lt"/>
            </a:rPr>
            <a:t>Membership</a:t>
          </a:r>
          <a:endParaRPr lang="en-US" sz="1200" dirty="0" smtClean="0">
            <a:latin typeface="+mj-lt"/>
          </a:endParaRPr>
        </a:p>
      </dgm:t>
    </dgm:pt>
    <dgm:pt modelId="{EE376069-7613-40E9-8A48-4EC1FE88A7B5}" type="parTrans" cxnId="{1F87376E-310C-4EBA-B248-A0DA94B23A87}">
      <dgm:prSet/>
      <dgm:spPr/>
      <dgm:t>
        <a:bodyPr/>
        <a:lstStyle/>
        <a:p>
          <a:endParaRPr lang="en-US" sz="2800">
            <a:latin typeface="+mj-lt"/>
          </a:endParaRPr>
        </a:p>
      </dgm:t>
    </dgm:pt>
    <dgm:pt modelId="{5DB7EDDB-C47A-4CAC-B915-7FE4C83D91BF}" type="sibTrans" cxnId="{1F87376E-310C-4EBA-B248-A0DA94B23A87}">
      <dgm:prSet/>
      <dgm:spPr/>
      <dgm:t>
        <a:bodyPr/>
        <a:lstStyle/>
        <a:p>
          <a:endParaRPr lang="en-US" sz="2800">
            <a:latin typeface="+mj-lt"/>
          </a:endParaRPr>
        </a:p>
      </dgm:t>
    </dgm:pt>
    <dgm:pt modelId="{B1FCDA39-9972-47ED-80BF-D400167BD84C}">
      <dgm:prSet custT="1"/>
      <dgm:spPr>
        <a:solidFill>
          <a:schemeClr val="accent5">
            <a:lumMod val="75000"/>
          </a:schemeClr>
        </a:solidFill>
      </dgm:spPr>
      <dgm:t>
        <a:bodyPr/>
        <a:lstStyle/>
        <a:p>
          <a:r>
            <a:rPr lang="en-US" sz="1800" dirty="0" smtClean="0">
              <a:latin typeface="+mj-lt"/>
            </a:rPr>
            <a:t>Authentication</a:t>
          </a:r>
        </a:p>
      </dgm:t>
    </dgm:pt>
    <dgm:pt modelId="{3A6744C4-C689-425A-90A5-9E3E2474A6DE}" type="parTrans" cxnId="{1B7A9C67-380C-4760-A184-A560A7781FC6}">
      <dgm:prSet/>
      <dgm:spPr/>
      <dgm:t>
        <a:bodyPr/>
        <a:lstStyle/>
        <a:p>
          <a:endParaRPr lang="en-US" sz="2800">
            <a:latin typeface="+mj-lt"/>
          </a:endParaRPr>
        </a:p>
      </dgm:t>
    </dgm:pt>
    <dgm:pt modelId="{A6603FF0-16D6-4F0D-9BE9-BB6D1ADAB5AA}" type="sibTrans" cxnId="{1B7A9C67-380C-4760-A184-A560A7781FC6}">
      <dgm:prSet/>
      <dgm:spPr/>
      <dgm:t>
        <a:bodyPr/>
        <a:lstStyle/>
        <a:p>
          <a:endParaRPr lang="en-US" sz="2800">
            <a:latin typeface="+mj-lt"/>
          </a:endParaRPr>
        </a:p>
      </dgm:t>
    </dgm:pt>
    <dgm:pt modelId="{8ABD4337-428B-4C3D-967E-9954C459F1B2}" type="pres">
      <dgm:prSet presAssocID="{EF6F1454-5EC9-4357-A022-13630F355F28}" presName="diagram" presStyleCnt="0">
        <dgm:presLayoutVars>
          <dgm:dir/>
          <dgm:resizeHandles val="exact"/>
        </dgm:presLayoutVars>
      </dgm:prSet>
      <dgm:spPr/>
      <dgm:t>
        <a:bodyPr/>
        <a:lstStyle/>
        <a:p>
          <a:endParaRPr lang="en-US"/>
        </a:p>
      </dgm:t>
    </dgm:pt>
    <dgm:pt modelId="{D2DDD5B6-A10A-4040-97EB-33C222A62113}" type="pres">
      <dgm:prSet presAssocID="{BBFE1167-4FC3-4080-B250-CE40D2282DC6}" presName="node" presStyleLbl="node1" presStyleIdx="0" presStyleCnt="13">
        <dgm:presLayoutVars>
          <dgm:bulletEnabled val="1"/>
        </dgm:presLayoutVars>
      </dgm:prSet>
      <dgm:spPr/>
      <dgm:t>
        <a:bodyPr/>
        <a:lstStyle/>
        <a:p>
          <a:endParaRPr lang="en-US"/>
        </a:p>
      </dgm:t>
    </dgm:pt>
    <dgm:pt modelId="{04196F8D-4120-49C5-937C-69C961011632}" type="pres">
      <dgm:prSet presAssocID="{9135BC78-533F-490F-9784-50E1CFE6B775}" presName="sibTrans" presStyleCnt="0"/>
      <dgm:spPr/>
    </dgm:pt>
    <dgm:pt modelId="{49A03C73-5D46-4F0A-9EF9-740A37AB818A}" type="pres">
      <dgm:prSet presAssocID="{48EBE03C-2544-4171-A7DC-5B1B937C1CF5}" presName="node" presStyleLbl="node1" presStyleIdx="1" presStyleCnt="13">
        <dgm:presLayoutVars>
          <dgm:bulletEnabled val="1"/>
        </dgm:presLayoutVars>
      </dgm:prSet>
      <dgm:spPr/>
      <dgm:t>
        <a:bodyPr/>
        <a:lstStyle/>
        <a:p>
          <a:endParaRPr lang="en-US"/>
        </a:p>
      </dgm:t>
    </dgm:pt>
    <dgm:pt modelId="{2AD42392-790F-454E-9BB8-8229C1169A68}" type="pres">
      <dgm:prSet presAssocID="{D81C8AC4-05C1-4BBE-81C1-0579B68263DC}" presName="sibTrans" presStyleCnt="0"/>
      <dgm:spPr/>
    </dgm:pt>
    <dgm:pt modelId="{A63962BC-C5CE-4873-868D-616748195BCF}" type="pres">
      <dgm:prSet presAssocID="{5F4A8C02-CB29-4222-959F-CECCE7F748A9}" presName="node" presStyleLbl="node1" presStyleIdx="2" presStyleCnt="13">
        <dgm:presLayoutVars>
          <dgm:bulletEnabled val="1"/>
        </dgm:presLayoutVars>
      </dgm:prSet>
      <dgm:spPr/>
      <dgm:t>
        <a:bodyPr/>
        <a:lstStyle/>
        <a:p>
          <a:endParaRPr lang="en-US"/>
        </a:p>
      </dgm:t>
    </dgm:pt>
    <dgm:pt modelId="{451DE938-6039-4E1B-82E0-1504BADDF108}" type="pres">
      <dgm:prSet presAssocID="{6C201D38-0D18-43E5-BBC8-D56B0AC4C66A}" presName="sibTrans" presStyleCnt="0"/>
      <dgm:spPr/>
    </dgm:pt>
    <dgm:pt modelId="{D3A2165F-0D40-49D9-8533-76E0816E7B27}" type="pres">
      <dgm:prSet presAssocID="{D80F32A5-63ED-4572-896E-B8318B0D03D7}" presName="node" presStyleLbl="node1" presStyleIdx="3" presStyleCnt="13">
        <dgm:presLayoutVars>
          <dgm:bulletEnabled val="1"/>
        </dgm:presLayoutVars>
      </dgm:prSet>
      <dgm:spPr/>
      <dgm:t>
        <a:bodyPr/>
        <a:lstStyle/>
        <a:p>
          <a:endParaRPr lang="en-US"/>
        </a:p>
      </dgm:t>
    </dgm:pt>
    <dgm:pt modelId="{D84A3CBA-4904-477C-A06E-CDD3E6733EA2}" type="pres">
      <dgm:prSet presAssocID="{2FB89C46-1893-43EF-923A-6B54F0189B29}" presName="sibTrans" presStyleCnt="0"/>
      <dgm:spPr/>
    </dgm:pt>
    <dgm:pt modelId="{8A080476-F7E4-4B92-9B43-EBB2B134ADE4}" type="pres">
      <dgm:prSet presAssocID="{41499ACA-CFCE-4400-8D4F-DEB9E36555C3}" presName="node" presStyleLbl="node1" presStyleIdx="4" presStyleCnt="13">
        <dgm:presLayoutVars>
          <dgm:bulletEnabled val="1"/>
        </dgm:presLayoutVars>
      </dgm:prSet>
      <dgm:spPr/>
      <dgm:t>
        <a:bodyPr/>
        <a:lstStyle/>
        <a:p>
          <a:endParaRPr lang="en-US"/>
        </a:p>
      </dgm:t>
    </dgm:pt>
    <dgm:pt modelId="{AEB81B28-DFC8-43A1-A033-270E69631084}" type="pres">
      <dgm:prSet presAssocID="{4DDA9847-6F12-43AB-AE5B-A8272990981B}" presName="sibTrans" presStyleCnt="0"/>
      <dgm:spPr/>
    </dgm:pt>
    <dgm:pt modelId="{6EE8F5AC-F0BA-4980-A0AA-D179E4BF452B}" type="pres">
      <dgm:prSet presAssocID="{A5941BEE-7B67-427E-86A4-E0248B34CD64}" presName="node" presStyleLbl="node1" presStyleIdx="5" presStyleCnt="13">
        <dgm:presLayoutVars>
          <dgm:bulletEnabled val="1"/>
        </dgm:presLayoutVars>
      </dgm:prSet>
      <dgm:spPr/>
      <dgm:t>
        <a:bodyPr/>
        <a:lstStyle/>
        <a:p>
          <a:endParaRPr lang="en-US"/>
        </a:p>
      </dgm:t>
    </dgm:pt>
    <dgm:pt modelId="{F59916AC-1703-40DE-ABBF-C148CB04BC27}" type="pres">
      <dgm:prSet presAssocID="{E37C0066-8F75-4431-B3E4-63FB79D5413B}" presName="sibTrans" presStyleCnt="0"/>
      <dgm:spPr/>
    </dgm:pt>
    <dgm:pt modelId="{571F7239-4B24-4DF8-8770-2B90A236B632}" type="pres">
      <dgm:prSet presAssocID="{76486512-E2F2-4739-9822-B079BBD95C85}" presName="node" presStyleLbl="node1" presStyleIdx="6" presStyleCnt="13">
        <dgm:presLayoutVars>
          <dgm:bulletEnabled val="1"/>
        </dgm:presLayoutVars>
      </dgm:prSet>
      <dgm:spPr/>
      <dgm:t>
        <a:bodyPr/>
        <a:lstStyle/>
        <a:p>
          <a:endParaRPr lang="en-US"/>
        </a:p>
      </dgm:t>
    </dgm:pt>
    <dgm:pt modelId="{E0AD2597-DD12-4DA4-A1BC-68D997F03696}" type="pres">
      <dgm:prSet presAssocID="{42AC19CD-2858-4AFC-B066-24DA460C6E5F}" presName="sibTrans" presStyleCnt="0"/>
      <dgm:spPr/>
    </dgm:pt>
    <dgm:pt modelId="{1E043CCA-6AA9-4F05-8C48-CD4B1C407D43}" type="pres">
      <dgm:prSet presAssocID="{105E94B0-B14B-482E-9D8C-767522A96A3B}" presName="node" presStyleLbl="node1" presStyleIdx="7" presStyleCnt="13">
        <dgm:presLayoutVars>
          <dgm:bulletEnabled val="1"/>
        </dgm:presLayoutVars>
      </dgm:prSet>
      <dgm:spPr/>
      <dgm:t>
        <a:bodyPr/>
        <a:lstStyle/>
        <a:p>
          <a:endParaRPr lang="en-US"/>
        </a:p>
      </dgm:t>
    </dgm:pt>
    <dgm:pt modelId="{7C12585C-10D5-4B3D-BFBE-05071DA48068}" type="pres">
      <dgm:prSet presAssocID="{AEA15B5C-6713-4EBF-A986-57B9E99C5238}" presName="sibTrans" presStyleCnt="0"/>
      <dgm:spPr/>
    </dgm:pt>
    <dgm:pt modelId="{B7BC5FDE-0C6D-4F1D-9539-D322985BDAF6}" type="pres">
      <dgm:prSet presAssocID="{A23CD510-5EC6-4203-9636-A61E401F8B4C}" presName="node" presStyleLbl="node1" presStyleIdx="8" presStyleCnt="13">
        <dgm:presLayoutVars>
          <dgm:bulletEnabled val="1"/>
        </dgm:presLayoutVars>
      </dgm:prSet>
      <dgm:spPr/>
      <dgm:t>
        <a:bodyPr/>
        <a:lstStyle/>
        <a:p>
          <a:endParaRPr lang="en-US"/>
        </a:p>
      </dgm:t>
    </dgm:pt>
    <dgm:pt modelId="{C406DDEA-E060-4437-BFA5-4733CCED7F53}" type="pres">
      <dgm:prSet presAssocID="{3AA183F4-62B5-444A-8383-F52F5E0738A4}" presName="sibTrans" presStyleCnt="0"/>
      <dgm:spPr/>
    </dgm:pt>
    <dgm:pt modelId="{E02FC5F3-CDE4-4A51-9FD8-93E9366F15B5}" type="pres">
      <dgm:prSet presAssocID="{530259C0-AAB5-4F96-B2D2-DAB8285FA210}" presName="node" presStyleLbl="node1" presStyleIdx="9" presStyleCnt="13">
        <dgm:presLayoutVars>
          <dgm:bulletEnabled val="1"/>
        </dgm:presLayoutVars>
      </dgm:prSet>
      <dgm:spPr/>
      <dgm:t>
        <a:bodyPr/>
        <a:lstStyle/>
        <a:p>
          <a:endParaRPr lang="en-US"/>
        </a:p>
      </dgm:t>
    </dgm:pt>
    <dgm:pt modelId="{53C8DBE8-AFC6-4390-B81C-E875BFF1EC77}" type="pres">
      <dgm:prSet presAssocID="{5DB7EDDB-C47A-4CAC-B915-7FE4C83D91BF}" presName="sibTrans" presStyleCnt="0"/>
      <dgm:spPr/>
    </dgm:pt>
    <dgm:pt modelId="{FFF4B651-953A-406C-97FF-7C9DF3C1F6AC}" type="pres">
      <dgm:prSet presAssocID="{73471E05-C36A-4F47-8A13-1342B9D5B7A0}" presName="node" presStyleLbl="node1" presStyleIdx="10" presStyleCnt="13">
        <dgm:presLayoutVars>
          <dgm:bulletEnabled val="1"/>
        </dgm:presLayoutVars>
      </dgm:prSet>
      <dgm:spPr/>
      <dgm:t>
        <a:bodyPr/>
        <a:lstStyle/>
        <a:p>
          <a:endParaRPr lang="en-US"/>
        </a:p>
      </dgm:t>
    </dgm:pt>
    <dgm:pt modelId="{36430B65-587F-4D98-96C0-8C57CD20CAFC}" type="pres">
      <dgm:prSet presAssocID="{38272109-9E9C-4D0E-9667-8807BA8E59D1}" presName="sibTrans" presStyleCnt="0"/>
      <dgm:spPr/>
    </dgm:pt>
    <dgm:pt modelId="{C52BC85A-3E37-44E2-AB81-0C0FBA0F839A}" type="pres">
      <dgm:prSet presAssocID="{F956A18A-26ED-4B7D-A196-B53740D31DD2}" presName="node" presStyleLbl="node1" presStyleIdx="11" presStyleCnt="13">
        <dgm:presLayoutVars>
          <dgm:bulletEnabled val="1"/>
        </dgm:presLayoutVars>
      </dgm:prSet>
      <dgm:spPr/>
      <dgm:t>
        <a:bodyPr/>
        <a:lstStyle/>
        <a:p>
          <a:endParaRPr lang="en-US"/>
        </a:p>
      </dgm:t>
    </dgm:pt>
    <dgm:pt modelId="{00C73181-0A79-456E-A0CF-C8CFB4BA97E3}" type="pres">
      <dgm:prSet presAssocID="{454D4898-3ED1-45B8-BEEC-9C9FAE2BF29F}" presName="sibTrans" presStyleCnt="0"/>
      <dgm:spPr/>
    </dgm:pt>
    <dgm:pt modelId="{AA41D6B1-3B8C-401E-9E80-478571C73E61}" type="pres">
      <dgm:prSet presAssocID="{B1FCDA39-9972-47ED-80BF-D400167BD84C}" presName="node" presStyleLbl="node1" presStyleIdx="12" presStyleCnt="13" custScaleX="211732">
        <dgm:presLayoutVars>
          <dgm:bulletEnabled val="1"/>
        </dgm:presLayoutVars>
      </dgm:prSet>
      <dgm:spPr/>
      <dgm:t>
        <a:bodyPr/>
        <a:lstStyle/>
        <a:p>
          <a:endParaRPr lang="en-US"/>
        </a:p>
      </dgm:t>
    </dgm:pt>
  </dgm:ptLst>
  <dgm:cxnLst>
    <dgm:cxn modelId="{2F3649DE-91A0-4EB2-8013-3373F983C41E}" type="presOf" srcId="{F956A18A-26ED-4B7D-A196-B53740D31DD2}" destId="{C52BC85A-3E37-44E2-AB81-0C0FBA0F839A}" srcOrd="0" destOrd="0" presId="urn:microsoft.com/office/officeart/2005/8/layout/default#6"/>
    <dgm:cxn modelId="{B6CD3B8E-5385-4930-A81D-6141A5B0A7BA}" srcId="{EF6F1454-5EC9-4357-A022-13630F355F28}" destId="{105E94B0-B14B-482E-9D8C-767522A96A3B}" srcOrd="7" destOrd="0" parTransId="{908F47EF-7425-4E5E-BC74-AC4EF99C4DE0}" sibTransId="{AEA15B5C-6713-4EBF-A986-57B9E99C5238}"/>
    <dgm:cxn modelId="{E2218AFB-31DE-45EE-9E3A-5DB6052FB5A1}" type="presOf" srcId="{B1FCDA39-9972-47ED-80BF-D400167BD84C}" destId="{AA41D6B1-3B8C-401E-9E80-478571C73E61}" srcOrd="0" destOrd="0" presId="urn:microsoft.com/office/officeart/2005/8/layout/default#6"/>
    <dgm:cxn modelId="{1B7A9C67-380C-4760-A184-A560A7781FC6}" srcId="{EF6F1454-5EC9-4357-A022-13630F355F28}" destId="{B1FCDA39-9972-47ED-80BF-D400167BD84C}" srcOrd="12" destOrd="0" parTransId="{3A6744C4-C689-425A-90A5-9E3E2474A6DE}" sibTransId="{A6603FF0-16D6-4F0D-9BE9-BB6D1ADAB5AA}"/>
    <dgm:cxn modelId="{EE4BE893-3A86-4556-A14D-C8F9957FBEFC}" type="presOf" srcId="{530259C0-AAB5-4F96-B2D2-DAB8285FA210}" destId="{E02FC5F3-CDE4-4A51-9FD8-93E9366F15B5}" srcOrd="0" destOrd="0" presId="urn:microsoft.com/office/officeart/2005/8/layout/default#6"/>
    <dgm:cxn modelId="{81A2FE9E-A3B5-45A9-ABA8-CFB3EFAFA67D}" type="presOf" srcId="{41499ACA-CFCE-4400-8D4F-DEB9E36555C3}" destId="{8A080476-F7E4-4B92-9B43-EBB2B134ADE4}" srcOrd="0" destOrd="0" presId="urn:microsoft.com/office/officeart/2005/8/layout/default#6"/>
    <dgm:cxn modelId="{0291C791-06BF-4080-81E8-67D311025AF2}" srcId="{EF6F1454-5EC9-4357-A022-13630F355F28}" destId="{BBFE1167-4FC3-4080-B250-CE40D2282DC6}" srcOrd="0" destOrd="0" parTransId="{2E914BA3-409F-4A44-94A7-916A13758D40}" sibTransId="{9135BC78-533F-490F-9784-50E1CFE6B775}"/>
    <dgm:cxn modelId="{223332E4-C7D9-4432-B7F8-139910419BE7}" srcId="{EF6F1454-5EC9-4357-A022-13630F355F28}" destId="{5F4A8C02-CB29-4222-959F-CECCE7F748A9}" srcOrd="2" destOrd="0" parTransId="{1DE382BC-B850-4387-B106-755ADE2B2D44}" sibTransId="{6C201D38-0D18-43E5-BBC8-D56B0AC4C66A}"/>
    <dgm:cxn modelId="{9AAE1834-75E9-4E3E-96F1-4A848B2304C2}" srcId="{EF6F1454-5EC9-4357-A022-13630F355F28}" destId="{48EBE03C-2544-4171-A7DC-5B1B937C1CF5}" srcOrd="1" destOrd="0" parTransId="{53C19DB8-29EB-43E5-A0E7-9AC8F6EBFF5A}" sibTransId="{D81C8AC4-05C1-4BBE-81C1-0579B68263DC}"/>
    <dgm:cxn modelId="{D1AF2A89-3E1B-455F-BE01-A3F873A0C40A}" srcId="{EF6F1454-5EC9-4357-A022-13630F355F28}" destId="{73471E05-C36A-4F47-8A13-1342B9D5B7A0}" srcOrd="10" destOrd="0" parTransId="{7394337B-F024-4A53-91A2-316C67B78674}" sibTransId="{38272109-9E9C-4D0E-9667-8807BA8E59D1}"/>
    <dgm:cxn modelId="{F82A0243-B2F0-4039-9D27-5FDE41607206}" srcId="{EF6F1454-5EC9-4357-A022-13630F355F28}" destId="{D80F32A5-63ED-4572-896E-B8318B0D03D7}" srcOrd="3" destOrd="0" parTransId="{2485E283-1D01-4E5B-8A2E-3876BB97A537}" sibTransId="{2FB89C46-1893-43EF-923A-6B54F0189B29}"/>
    <dgm:cxn modelId="{B3A226AE-3973-4A12-B641-E6DFF328A5E3}" type="presOf" srcId="{73471E05-C36A-4F47-8A13-1342B9D5B7A0}" destId="{FFF4B651-953A-406C-97FF-7C9DF3C1F6AC}" srcOrd="0" destOrd="0" presId="urn:microsoft.com/office/officeart/2005/8/layout/default#6"/>
    <dgm:cxn modelId="{B5A63D7A-58CA-42ED-AABD-8A718F77E1B1}" srcId="{EF6F1454-5EC9-4357-A022-13630F355F28}" destId="{A5941BEE-7B67-427E-86A4-E0248B34CD64}" srcOrd="5" destOrd="0" parTransId="{7A28EA10-5477-4A57-9BD2-87EA427E0EDA}" sibTransId="{E37C0066-8F75-4431-B3E4-63FB79D5413B}"/>
    <dgm:cxn modelId="{2F41FC7F-F983-4360-A08B-C80C4E282464}" type="presOf" srcId="{A23CD510-5EC6-4203-9636-A61E401F8B4C}" destId="{B7BC5FDE-0C6D-4F1D-9539-D322985BDAF6}" srcOrd="0" destOrd="0" presId="urn:microsoft.com/office/officeart/2005/8/layout/default#6"/>
    <dgm:cxn modelId="{5DE99450-A042-4F20-BA4F-EF5FBEADEE31}" type="presOf" srcId="{105E94B0-B14B-482E-9D8C-767522A96A3B}" destId="{1E043CCA-6AA9-4F05-8C48-CD4B1C407D43}" srcOrd="0" destOrd="0" presId="urn:microsoft.com/office/officeart/2005/8/layout/default#6"/>
    <dgm:cxn modelId="{C105EB62-CA9C-4C52-A282-A09AA60B9B5E}" type="presOf" srcId="{D80F32A5-63ED-4572-896E-B8318B0D03D7}" destId="{D3A2165F-0D40-49D9-8533-76E0816E7B27}" srcOrd="0" destOrd="0" presId="urn:microsoft.com/office/officeart/2005/8/layout/default#6"/>
    <dgm:cxn modelId="{3F25B77B-DE4A-472D-912A-1D6FC8A1EB5C}" type="presOf" srcId="{EF6F1454-5EC9-4357-A022-13630F355F28}" destId="{8ABD4337-428B-4C3D-967E-9954C459F1B2}" srcOrd="0" destOrd="0" presId="urn:microsoft.com/office/officeart/2005/8/layout/default#6"/>
    <dgm:cxn modelId="{0CC92FC9-82A9-427E-839A-9A426A771CE3}" srcId="{EF6F1454-5EC9-4357-A022-13630F355F28}" destId="{F956A18A-26ED-4B7D-A196-B53740D31DD2}" srcOrd="11" destOrd="0" parTransId="{C4470099-F531-49C1-BB9D-D38AB0D17B88}" sibTransId="{454D4898-3ED1-45B8-BEEC-9C9FAE2BF29F}"/>
    <dgm:cxn modelId="{DA22D43C-5FDB-43E4-B983-893EAF0844A8}" type="presOf" srcId="{76486512-E2F2-4739-9822-B079BBD95C85}" destId="{571F7239-4B24-4DF8-8770-2B90A236B632}" srcOrd="0" destOrd="0" presId="urn:microsoft.com/office/officeart/2005/8/layout/default#6"/>
    <dgm:cxn modelId="{A80EE7D7-49D7-45FB-B60D-824C9034720E}" type="presOf" srcId="{A5941BEE-7B67-427E-86A4-E0248B34CD64}" destId="{6EE8F5AC-F0BA-4980-A0AA-D179E4BF452B}" srcOrd="0" destOrd="0" presId="urn:microsoft.com/office/officeart/2005/8/layout/default#6"/>
    <dgm:cxn modelId="{5EAE60F9-E546-48B0-AC00-CF72E9BC21CD}" type="presOf" srcId="{BBFE1167-4FC3-4080-B250-CE40D2282DC6}" destId="{D2DDD5B6-A10A-4040-97EB-33C222A62113}" srcOrd="0" destOrd="0" presId="urn:microsoft.com/office/officeart/2005/8/layout/default#6"/>
    <dgm:cxn modelId="{40594D99-CEBB-440D-9165-3215E6A92CAF}" srcId="{EF6F1454-5EC9-4357-A022-13630F355F28}" destId="{A23CD510-5EC6-4203-9636-A61E401F8B4C}" srcOrd="8" destOrd="0" parTransId="{0B7059EB-85F2-4EA2-91EF-F21CFF953FCA}" sibTransId="{3AA183F4-62B5-444A-8383-F52F5E0738A4}"/>
    <dgm:cxn modelId="{DE327997-C6F4-4C8B-AC15-C5CE803EEF70}" type="presOf" srcId="{48EBE03C-2544-4171-A7DC-5B1B937C1CF5}" destId="{49A03C73-5D46-4F0A-9EF9-740A37AB818A}" srcOrd="0" destOrd="0" presId="urn:microsoft.com/office/officeart/2005/8/layout/default#6"/>
    <dgm:cxn modelId="{1F87376E-310C-4EBA-B248-A0DA94B23A87}" srcId="{EF6F1454-5EC9-4357-A022-13630F355F28}" destId="{530259C0-AAB5-4F96-B2D2-DAB8285FA210}" srcOrd="9" destOrd="0" parTransId="{EE376069-7613-40E9-8A48-4EC1FE88A7B5}" sibTransId="{5DB7EDDB-C47A-4CAC-B915-7FE4C83D91BF}"/>
    <dgm:cxn modelId="{29F4E404-14FD-4C9D-841D-06620234A50C}" srcId="{EF6F1454-5EC9-4357-A022-13630F355F28}" destId="{41499ACA-CFCE-4400-8D4F-DEB9E36555C3}" srcOrd="4" destOrd="0" parTransId="{772F0E37-2BC9-452F-9FCC-CB4035170D23}" sibTransId="{4DDA9847-6F12-43AB-AE5B-A8272990981B}"/>
    <dgm:cxn modelId="{9F414AB4-1079-40A5-B495-6218D50E4BB4}" type="presOf" srcId="{5F4A8C02-CB29-4222-959F-CECCE7F748A9}" destId="{A63962BC-C5CE-4873-868D-616748195BCF}" srcOrd="0" destOrd="0" presId="urn:microsoft.com/office/officeart/2005/8/layout/default#6"/>
    <dgm:cxn modelId="{594EE3B2-58B0-4F4E-B8D8-00A9C5374AB5}" srcId="{EF6F1454-5EC9-4357-A022-13630F355F28}" destId="{76486512-E2F2-4739-9822-B079BBD95C85}" srcOrd="6" destOrd="0" parTransId="{AAD46E43-7FF3-41B8-A722-91A83DFE3254}" sibTransId="{42AC19CD-2858-4AFC-B066-24DA460C6E5F}"/>
    <dgm:cxn modelId="{FF2372F7-4008-4A56-A888-D78A2B1B4132}" type="presParOf" srcId="{8ABD4337-428B-4C3D-967E-9954C459F1B2}" destId="{D2DDD5B6-A10A-4040-97EB-33C222A62113}" srcOrd="0" destOrd="0" presId="urn:microsoft.com/office/officeart/2005/8/layout/default#6"/>
    <dgm:cxn modelId="{5314BC04-F133-49E7-AEAE-DA05A6752B6D}" type="presParOf" srcId="{8ABD4337-428B-4C3D-967E-9954C459F1B2}" destId="{04196F8D-4120-49C5-937C-69C961011632}" srcOrd="1" destOrd="0" presId="urn:microsoft.com/office/officeart/2005/8/layout/default#6"/>
    <dgm:cxn modelId="{3FFAE511-19CB-48B6-85F7-74D643B80E4F}" type="presParOf" srcId="{8ABD4337-428B-4C3D-967E-9954C459F1B2}" destId="{49A03C73-5D46-4F0A-9EF9-740A37AB818A}" srcOrd="2" destOrd="0" presId="urn:microsoft.com/office/officeart/2005/8/layout/default#6"/>
    <dgm:cxn modelId="{40F7BD2F-884F-4188-94D5-8D3CCA0D0D0B}" type="presParOf" srcId="{8ABD4337-428B-4C3D-967E-9954C459F1B2}" destId="{2AD42392-790F-454E-9BB8-8229C1169A68}" srcOrd="3" destOrd="0" presId="urn:microsoft.com/office/officeart/2005/8/layout/default#6"/>
    <dgm:cxn modelId="{CD580AC4-794D-4C47-8329-9DDA0CC635F7}" type="presParOf" srcId="{8ABD4337-428B-4C3D-967E-9954C459F1B2}" destId="{A63962BC-C5CE-4873-868D-616748195BCF}" srcOrd="4" destOrd="0" presId="urn:microsoft.com/office/officeart/2005/8/layout/default#6"/>
    <dgm:cxn modelId="{64E02B92-59C0-4A8B-9566-99F26EA2F3F6}" type="presParOf" srcId="{8ABD4337-428B-4C3D-967E-9954C459F1B2}" destId="{451DE938-6039-4E1B-82E0-1504BADDF108}" srcOrd="5" destOrd="0" presId="urn:microsoft.com/office/officeart/2005/8/layout/default#6"/>
    <dgm:cxn modelId="{EC15765C-246D-4550-AD38-D44FCB92D46A}" type="presParOf" srcId="{8ABD4337-428B-4C3D-967E-9954C459F1B2}" destId="{D3A2165F-0D40-49D9-8533-76E0816E7B27}" srcOrd="6" destOrd="0" presId="urn:microsoft.com/office/officeart/2005/8/layout/default#6"/>
    <dgm:cxn modelId="{D7AD2438-514A-4E3C-83C6-8CFFB2C37C6D}" type="presParOf" srcId="{8ABD4337-428B-4C3D-967E-9954C459F1B2}" destId="{D84A3CBA-4904-477C-A06E-CDD3E6733EA2}" srcOrd="7" destOrd="0" presId="urn:microsoft.com/office/officeart/2005/8/layout/default#6"/>
    <dgm:cxn modelId="{2618630B-6F8D-444E-BA1A-FA57D734859E}" type="presParOf" srcId="{8ABD4337-428B-4C3D-967E-9954C459F1B2}" destId="{8A080476-F7E4-4B92-9B43-EBB2B134ADE4}" srcOrd="8" destOrd="0" presId="urn:microsoft.com/office/officeart/2005/8/layout/default#6"/>
    <dgm:cxn modelId="{BA205F3D-E7D9-4C7D-ADDF-513840A6E840}" type="presParOf" srcId="{8ABD4337-428B-4C3D-967E-9954C459F1B2}" destId="{AEB81B28-DFC8-43A1-A033-270E69631084}" srcOrd="9" destOrd="0" presId="urn:microsoft.com/office/officeart/2005/8/layout/default#6"/>
    <dgm:cxn modelId="{283F39F2-91E3-428C-91E0-0D4F8765BD65}" type="presParOf" srcId="{8ABD4337-428B-4C3D-967E-9954C459F1B2}" destId="{6EE8F5AC-F0BA-4980-A0AA-D179E4BF452B}" srcOrd="10" destOrd="0" presId="urn:microsoft.com/office/officeart/2005/8/layout/default#6"/>
    <dgm:cxn modelId="{AE1BE750-3255-4CEC-9EF2-6A490C1BD10F}" type="presParOf" srcId="{8ABD4337-428B-4C3D-967E-9954C459F1B2}" destId="{F59916AC-1703-40DE-ABBF-C148CB04BC27}" srcOrd="11" destOrd="0" presId="urn:microsoft.com/office/officeart/2005/8/layout/default#6"/>
    <dgm:cxn modelId="{C55AA977-BC88-41DE-9EBB-5FA911523008}" type="presParOf" srcId="{8ABD4337-428B-4C3D-967E-9954C459F1B2}" destId="{571F7239-4B24-4DF8-8770-2B90A236B632}" srcOrd="12" destOrd="0" presId="urn:microsoft.com/office/officeart/2005/8/layout/default#6"/>
    <dgm:cxn modelId="{30E5AC48-4FED-4F5A-9837-B4E4C5A9615F}" type="presParOf" srcId="{8ABD4337-428B-4C3D-967E-9954C459F1B2}" destId="{E0AD2597-DD12-4DA4-A1BC-68D997F03696}" srcOrd="13" destOrd="0" presId="urn:microsoft.com/office/officeart/2005/8/layout/default#6"/>
    <dgm:cxn modelId="{CD76C85E-7BF8-452E-8512-897D3E7BD0EB}" type="presParOf" srcId="{8ABD4337-428B-4C3D-967E-9954C459F1B2}" destId="{1E043CCA-6AA9-4F05-8C48-CD4B1C407D43}" srcOrd="14" destOrd="0" presId="urn:microsoft.com/office/officeart/2005/8/layout/default#6"/>
    <dgm:cxn modelId="{48A108DD-0011-4E95-BF10-B9AE65713118}" type="presParOf" srcId="{8ABD4337-428B-4C3D-967E-9954C459F1B2}" destId="{7C12585C-10D5-4B3D-BFBE-05071DA48068}" srcOrd="15" destOrd="0" presId="urn:microsoft.com/office/officeart/2005/8/layout/default#6"/>
    <dgm:cxn modelId="{2751E83D-25ED-4FF9-820C-0FBE627A5696}" type="presParOf" srcId="{8ABD4337-428B-4C3D-967E-9954C459F1B2}" destId="{B7BC5FDE-0C6D-4F1D-9539-D322985BDAF6}" srcOrd="16" destOrd="0" presId="urn:microsoft.com/office/officeart/2005/8/layout/default#6"/>
    <dgm:cxn modelId="{CCEA00D4-705D-401E-B177-5CA2728B225D}" type="presParOf" srcId="{8ABD4337-428B-4C3D-967E-9954C459F1B2}" destId="{C406DDEA-E060-4437-BFA5-4733CCED7F53}" srcOrd="17" destOrd="0" presId="urn:microsoft.com/office/officeart/2005/8/layout/default#6"/>
    <dgm:cxn modelId="{C5946865-5001-4CDB-8B58-F4C9832E5236}" type="presParOf" srcId="{8ABD4337-428B-4C3D-967E-9954C459F1B2}" destId="{E02FC5F3-CDE4-4A51-9FD8-93E9366F15B5}" srcOrd="18" destOrd="0" presId="urn:microsoft.com/office/officeart/2005/8/layout/default#6"/>
    <dgm:cxn modelId="{32905A1C-C173-4591-B42F-4980B855DF71}" type="presParOf" srcId="{8ABD4337-428B-4C3D-967E-9954C459F1B2}" destId="{53C8DBE8-AFC6-4390-B81C-E875BFF1EC77}" srcOrd="19" destOrd="0" presId="urn:microsoft.com/office/officeart/2005/8/layout/default#6"/>
    <dgm:cxn modelId="{7634A069-053B-483C-93E5-1740D1103B70}" type="presParOf" srcId="{8ABD4337-428B-4C3D-967E-9954C459F1B2}" destId="{FFF4B651-953A-406C-97FF-7C9DF3C1F6AC}" srcOrd="20" destOrd="0" presId="urn:microsoft.com/office/officeart/2005/8/layout/default#6"/>
    <dgm:cxn modelId="{722F6C75-0E55-44E8-8B92-C74F0D3AE6EA}" type="presParOf" srcId="{8ABD4337-428B-4C3D-967E-9954C459F1B2}" destId="{36430B65-587F-4D98-96C0-8C57CD20CAFC}" srcOrd="21" destOrd="0" presId="urn:microsoft.com/office/officeart/2005/8/layout/default#6"/>
    <dgm:cxn modelId="{32EE869B-0085-4FBC-B2E5-6DA297EEA26C}" type="presParOf" srcId="{8ABD4337-428B-4C3D-967E-9954C459F1B2}" destId="{C52BC85A-3E37-44E2-AB81-0C0FBA0F839A}" srcOrd="22" destOrd="0" presId="urn:microsoft.com/office/officeart/2005/8/layout/default#6"/>
    <dgm:cxn modelId="{A542E211-498D-4223-8D1B-BC9E1E3AAA64}" type="presParOf" srcId="{8ABD4337-428B-4C3D-967E-9954C459F1B2}" destId="{00C73181-0A79-456E-A0CF-C8CFB4BA97E3}" srcOrd="23" destOrd="0" presId="urn:microsoft.com/office/officeart/2005/8/layout/default#6"/>
    <dgm:cxn modelId="{8F874C1C-DE34-4CEB-953D-68FBBF75A6A0}" type="presParOf" srcId="{8ABD4337-428B-4C3D-967E-9954C459F1B2}" destId="{AA41D6B1-3B8C-401E-9E80-478571C73E61}" srcOrd="24"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47CFCE27-CAA6-40D8-A642-C3B7B1A42AED}" srcId="{BDBF065B-A4FD-493B-8DF1-B66893751E7A}" destId="{DFF36E85-7899-4229-AD25-BA88AEE01204}" srcOrd="0" destOrd="0" parTransId="{5F2F29E4-E49A-4EF4-93D7-5F5038F43FD8}" sibTransId="{AE1D874F-D391-4C60-9A44-A97AE2322068}"/>
    <dgm:cxn modelId="{4EE64DD6-81F3-468E-9CA6-1E73F5E92831}" srcId="{DFF36E85-7899-4229-AD25-BA88AEE01204}" destId="{2DD38E11-0458-475F-BC3E-208EE04E15DA}" srcOrd="0" destOrd="0" parTransId="{C3656827-C875-4AFD-959E-6A0C16E9D68C}" sibTransId="{DF1D24A5-C763-414D-A2CD-E0B5C105D5D9}"/>
    <dgm:cxn modelId="{022136A8-CA33-4ADF-85D1-2FB289FACFD8}" srcId="{DFF36E85-7899-4229-AD25-BA88AEE01204}" destId="{8F1815C6-C303-416B-A2E7-811CA926C5EC}" srcOrd="1" destOrd="0" parTransId="{8416F79F-1A15-461A-BFAD-0FF71EFF4B78}" sibTransId="{1D25563D-EC77-4706-B297-B231ED0ADE5E}"/>
    <dgm:cxn modelId="{7745CFBD-3779-4291-8D80-C5BB3B4EC638}" type="presOf" srcId="{DFF36E85-7899-4229-AD25-BA88AEE01204}" destId="{7F9D3B34-3D14-42B8-9756-D1C4D9386444}" srcOrd="1" destOrd="0" presId="urn:microsoft.com/office/officeart/2005/8/layout/orgChart1"/>
    <dgm:cxn modelId="{CF8BF3D9-F52F-49FE-9D25-04E6922BE434}" type="presOf" srcId="{2DD38E11-0458-475F-BC3E-208EE04E15DA}" destId="{3BAA06DD-F903-40FF-8BDF-CB3A2393D335}" srcOrd="1" destOrd="0" presId="urn:microsoft.com/office/officeart/2005/8/layout/orgChart1"/>
    <dgm:cxn modelId="{A67274FB-B320-41E0-B3EB-276008793714}" type="presOf" srcId="{BDBF065B-A4FD-493B-8DF1-B66893751E7A}" destId="{2CBFC246-A331-424C-8C8F-018A213C462A}" srcOrd="0" destOrd="0" presId="urn:microsoft.com/office/officeart/2005/8/layout/orgChart1"/>
    <dgm:cxn modelId="{31BFDBB1-C84E-45A5-9884-B8453C6DB62A}" type="presOf" srcId="{472A19D0-0084-4DB4-9EA6-A4E084F20F9C}" destId="{5D8FB73D-1AD5-4785-882C-6D45FD0A74DB}" srcOrd="1" destOrd="0" presId="urn:microsoft.com/office/officeart/2005/8/layout/orgChart1"/>
    <dgm:cxn modelId="{1B49C779-E679-4C9F-A2D4-DCE17473C8E7}" type="presOf" srcId="{73B9B293-56CD-40DB-BF11-CEB2FDADA205}" destId="{6A43AFF8-9C15-4CB1-AC97-39124D228F49}" srcOrd="0" destOrd="0" presId="urn:microsoft.com/office/officeart/2005/8/layout/orgChart1"/>
    <dgm:cxn modelId="{44FDE94C-D85D-4C0B-82F4-0869185E71B4}" type="presOf" srcId="{8F1815C6-C303-416B-A2E7-811CA926C5EC}" destId="{E4A34DEA-39EC-450D-A730-864D3FBFD391}" srcOrd="1" destOrd="0" presId="urn:microsoft.com/office/officeart/2005/8/layout/orgChart1"/>
    <dgm:cxn modelId="{0FD16AE2-DD3E-4187-971B-BC8A76C2D23B}" type="presOf" srcId="{2DD38E11-0458-475F-BC3E-208EE04E15DA}" destId="{C9236876-A9C4-4627-B294-87ADAB8CB931}" srcOrd="0"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EAB0DEAF-8E76-44E2-8BBD-728242DC25C8}" type="presOf" srcId="{5C599257-04E4-428D-A660-3AD1B61B9F13}" destId="{17E8B364-4254-432B-9C83-AE889A73F586}" srcOrd="1" destOrd="0" presId="urn:microsoft.com/office/officeart/2005/8/layout/orgChart1"/>
    <dgm:cxn modelId="{509B58AA-9012-4CC5-82D5-BC74B5AD569E}" type="presOf" srcId="{5C599257-04E4-428D-A660-3AD1B61B9F13}" destId="{B0BC6B4B-9CE0-4F84-A893-F0BB8A31115E}" srcOrd="0" destOrd="0" presId="urn:microsoft.com/office/officeart/2005/8/layout/orgChart1"/>
    <dgm:cxn modelId="{11D2FDBA-E6BA-47A1-9AF2-85DE0CF3D17C}" type="presOf" srcId="{C3656827-C875-4AFD-959E-6A0C16E9D68C}" destId="{B1B9B973-8647-42FB-BE23-64E21F628D34}" srcOrd="0" destOrd="0" presId="urn:microsoft.com/office/officeart/2005/8/layout/orgChart1"/>
    <dgm:cxn modelId="{B34BB41B-00EB-4F19-B805-AFBCAEAA7D14}" type="presOf" srcId="{8416F79F-1A15-461A-BFAD-0FF71EFF4B78}" destId="{BCE4CE57-1E1C-4099-8003-85572CB309BA}" srcOrd="0" destOrd="0" presId="urn:microsoft.com/office/officeart/2005/8/layout/orgChart1"/>
    <dgm:cxn modelId="{52112B05-6E4A-48CF-A17D-E2DA2E2EB34D}" type="presOf" srcId="{8F1815C6-C303-416B-A2E7-811CA926C5EC}" destId="{D85DFEB0-E2E1-4DF6-A650-E96BEAB13966}" srcOrd="0" destOrd="0" presId="urn:microsoft.com/office/officeart/2005/8/layout/orgChart1"/>
    <dgm:cxn modelId="{E093D459-5A79-4253-84F8-7A9843FBD10C}" type="presOf" srcId="{DFF36E85-7899-4229-AD25-BA88AEE01204}" destId="{02971D51-2C16-48D5-8724-03480C47BED8}" srcOrd="0" destOrd="0" presId="urn:microsoft.com/office/officeart/2005/8/layout/orgChart1"/>
    <dgm:cxn modelId="{EC60B67F-170F-42C1-B887-7AE92F076A3D}" type="presOf" srcId="{472A19D0-0084-4DB4-9EA6-A4E084F20F9C}" destId="{5442FFF4-47BA-496C-87E8-3294DF2B35E1}" srcOrd="0" destOrd="0" presId="urn:microsoft.com/office/officeart/2005/8/layout/orgChart1"/>
    <dgm:cxn modelId="{29B752D7-9C7B-40CE-AD77-57650483A8CB}" srcId="{DFF36E85-7899-4229-AD25-BA88AEE01204}" destId="{5C599257-04E4-428D-A660-3AD1B61B9F13}" srcOrd="3" destOrd="0" parTransId="{2B9D80FF-0112-41CB-930B-809BB3428476}" sibTransId="{67E55533-F8AF-48BE-AB08-D8245258E2E8}"/>
    <dgm:cxn modelId="{6335DBE3-8119-4B85-B6BD-CAE96EF55072}" type="presOf" srcId="{2B9D80FF-0112-41CB-930B-809BB3428476}" destId="{E9793217-5274-453C-963E-8D02820A0CD5}" srcOrd="0" destOrd="0" presId="urn:microsoft.com/office/officeart/2005/8/layout/orgChart1"/>
    <dgm:cxn modelId="{936688F2-5D6E-458C-A5E2-32D79DA014FE}" type="presParOf" srcId="{2CBFC246-A331-424C-8C8F-018A213C462A}" destId="{0383FB93-017A-4346-AB69-6DE850843183}" srcOrd="0" destOrd="0" presId="urn:microsoft.com/office/officeart/2005/8/layout/orgChart1"/>
    <dgm:cxn modelId="{00973C38-44FA-42A0-B36E-A953F0FB5431}" type="presParOf" srcId="{0383FB93-017A-4346-AB69-6DE850843183}" destId="{9FF4A2B8-1DA5-46B7-A091-ED490D964C53}" srcOrd="0" destOrd="0" presId="urn:microsoft.com/office/officeart/2005/8/layout/orgChart1"/>
    <dgm:cxn modelId="{71669182-5989-404D-979B-1999F1F0C6A7}" type="presParOf" srcId="{9FF4A2B8-1DA5-46B7-A091-ED490D964C53}" destId="{02971D51-2C16-48D5-8724-03480C47BED8}" srcOrd="0" destOrd="0" presId="urn:microsoft.com/office/officeart/2005/8/layout/orgChart1"/>
    <dgm:cxn modelId="{59B97E9C-F27F-437A-98D7-2136EBB1E981}" type="presParOf" srcId="{9FF4A2B8-1DA5-46B7-A091-ED490D964C53}" destId="{7F9D3B34-3D14-42B8-9756-D1C4D9386444}" srcOrd="1" destOrd="0" presId="urn:microsoft.com/office/officeart/2005/8/layout/orgChart1"/>
    <dgm:cxn modelId="{CA2E5BC4-CE33-469E-B2A0-C212BBF329A9}" type="presParOf" srcId="{0383FB93-017A-4346-AB69-6DE850843183}" destId="{2F6576E9-818E-4DEE-B864-1FBD3843622E}" srcOrd="1" destOrd="0" presId="urn:microsoft.com/office/officeart/2005/8/layout/orgChart1"/>
    <dgm:cxn modelId="{76600008-1CBC-4166-A7D4-D00A69EA51BF}" type="presParOf" srcId="{2F6576E9-818E-4DEE-B864-1FBD3843622E}" destId="{BCE4CE57-1E1C-4099-8003-85572CB309BA}" srcOrd="0" destOrd="0" presId="urn:microsoft.com/office/officeart/2005/8/layout/orgChart1"/>
    <dgm:cxn modelId="{49C10711-75A1-4BAC-B291-346670DF1C4B}" type="presParOf" srcId="{2F6576E9-818E-4DEE-B864-1FBD3843622E}" destId="{928BA56F-C36D-4CD9-AF1B-430F90354121}" srcOrd="1" destOrd="0" presId="urn:microsoft.com/office/officeart/2005/8/layout/orgChart1"/>
    <dgm:cxn modelId="{6D937141-0EF0-4C84-B518-4E3D3161BCCC}" type="presParOf" srcId="{928BA56F-C36D-4CD9-AF1B-430F90354121}" destId="{2E52A6CE-EEF4-4A65-AB6A-EB8D4937F02D}" srcOrd="0" destOrd="0" presId="urn:microsoft.com/office/officeart/2005/8/layout/orgChart1"/>
    <dgm:cxn modelId="{845DBD23-3308-4449-85BD-AB3C20DB29D5}" type="presParOf" srcId="{2E52A6CE-EEF4-4A65-AB6A-EB8D4937F02D}" destId="{D85DFEB0-E2E1-4DF6-A650-E96BEAB13966}" srcOrd="0" destOrd="0" presId="urn:microsoft.com/office/officeart/2005/8/layout/orgChart1"/>
    <dgm:cxn modelId="{263EAA6E-A32F-416D-90AC-A9BBC4F20627}" type="presParOf" srcId="{2E52A6CE-EEF4-4A65-AB6A-EB8D4937F02D}" destId="{E4A34DEA-39EC-450D-A730-864D3FBFD391}" srcOrd="1" destOrd="0" presId="urn:microsoft.com/office/officeart/2005/8/layout/orgChart1"/>
    <dgm:cxn modelId="{C0365B2C-F26B-43AE-AB6F-EF1034BF1C88}" type="presParOf" srcId="{928BA56F-C36D-4CD9-AF1B-430F90354121}" destId="{B0BA7A9C-E35A-4B78-BB97-E50F667F3A79}" srcOrd="1" destOrd="0" presId="urn:microsoft.com/office/officeart/2005/8/layout/orgChart1"/>
    <dgm:cxn modelId="{90C25AB4-9F4A-4DC3-82B8-25585C2B7825}" type="presParOf" srcId="{928BA56F-C36D-4CD9-AF1B-430F90354121}" destId="{2F3BC766-00DD-4992-905E-DDEA02F78AE6}" srcOrd="2" destOrd="0" presId="urn:microsoft.com/office/officeart/2005/8/layout/orgChart1"/>
    <dgm:cxn modelId="{7C2E9C2B-6F7D-4492-B0B5-8312DBCAF368}" type="presParOf" srcId="{2F6576E9-818E-4DEE-B864-1FBD3843622E}" destId="{6A43AFF8-9C15-4CB1-AC97-39124D228F49}" srcOrd="2" destOrd="0" presId="urn:microsoft.com/office/officeart/2005/8/layout/orgChart1"/>
    <dgm:cxn modelId="{56676054-6BED-40E7-9668-BA92BB804AA0}" type="presParOf" srcId="{2F6576E9-818E-4DEE-B864-1FBD3843622E}" destId="{0CD96039-2780-42DD-B68F-E51562BE766B}" srcOrd="3" destOrd="0" presId="urn:microsoft.com/office/officeart/2005/8/layout/orgChart1"/>
    <dgm:cxn modelId="{DCA9B822-9425-498B-ADF0-B642DD2663E7}" type="presParOf" srcId="{0CD96039-2780-42DD-B68F-E51562BE766B}" destId="{54AC11AA-8FCA-41FE-88BC-5EBA4000ED63}" srcOrd="0" destOrd="0" presId="urn:microsoft.com/office/officeart/2005/8/layout/orgChart1"/>
    <dgm:cxn modelId="{4A100FA5-40F1-4C4F-8A17-9ECF8703DA23}" type="presParOf" srcId="{54AC11AA-8FCA-41FE-88BC-5EBA4000ED63}" destId="{5442FFF4-47BA-496C-87E8-3294DF2B35E1}" srcOrd="0" destOrd="0" presId="urn:microsoft.com/office/officeart/2005/8/layout/orgChart1"/>
    <dgm:cxn modelId="{4B03E505-A82B-4E6C-8462-8CED4204100C}" type="presParOf" srcId="{54AC11AA-8FCA-41FE-88BC-5EBA4000ED63}" destId="{5D8FB73D-1AD5-4785-882C-6D45FD0A74DB}" srcOrd="1" destOrd="0" presId="urn:microsoft.com/office/officeart/2005/8/layout/orgChart1"/>
    <dgm:cxn modelId="{FC58F143-97FE-48BD-A97C-B8EF13CAEAC2}" type="presParOf" srcId="{0CD96039-2780-42DD-B68F-E51562BE766B}" destId="{982131D3-5E69-4D1D-81DD-4D61B296AECC}" srcOrd="1" destOrd="0" presId="urn:microsoft.com/office/officeart/2005/8/layout/orgChart1"/>
    <dgm:cxn modelId="{D9288219-B547-4A95-A271-1C0086EB4583}" type="presParOf" srcId="{0CD96039-2780-42DD-B68F-E51562BE766B}" destId="{3ACD5A12-FAA2-4DF5-83DE-5871858EBDA0}" srcOrd="2" destOrd="0" presId="urn:microsoft.com/office/officeart/2005/8/layout/orgChart1"/>
    <dgm:cxn modelId="{FCE6A723-336B-496E-9A10-F02531C7A3D4}" type="presParOf" srcId="{2F6576E9-818E-4DEE-B864-1FBD3843622E}" destId="{E9793217-5274-453C-963E-8D02820A0CD5}" srcOrd="4" destOrd="0" presId="urn:microsoft.com/office/officeart/2005/8/layout/orgChart1"/>
    <dgm:cxn modelId="{7EE5E08A-097F-4ED0-AA4C-64E77532774D}" type="presParOf" srcId="{2F6576E9-818E-4DEE-B864-1FBD3843622E}" destId="{426081BB-92DE-49C4-B49A-DDA94AF7D7C8}" srcOrd="5" destOrd="0" presId="urn:microsoft.com/office/officeart/2005/8/layout/orgChart1"/>
    <dgm:cxn modelId="{3C60E9D4-54C0-48E0-B30B-5538F1706CB0}" type="presParOf" srcId="{426081BB-92DE-49C4-B49A-DDA94AF7D7C8}" destId="{CB0618E7-264F-4B7F-84F1-7E0E1A045986}" srcOrd="0" destOrd="0" presId="urn:microsoft.com/office/officeart/2005/8/layout/orgChart1"/>
    <dgm:cxn modelId="{F4DA0600-88D3-4615-8981-020DEDB96B91}" type="presParOf" srcId="{CB0618E7-264F-4B7F-84F1-7E0E1A045986}" destId="{B0BC6B4B-9CE0-4F84-A893-F0BB8A31115E}" srcOrd="0" destOrd="0" presId="urn:microsoft.com/office/officeart/2005/8/layout/orgChart1"/>
    <dgm:cxn modelId="{7F5B728B-66AD-4E93-A548-6DA33D1ED170}" type="presParOf" srcId="{CB0618E7-264F-4B7F-84F1-7E0E1A045986}" destId="{17E8B364-4254-432B-9C83-AE889A73F586}" srcOrd="1" destOrd="0" presId="urn:microsoft.com/office/officeart/2005/8/layout/orgChart1"/>
    <dgm:cxn modelId="{2B4397AD-9FCD-4DBE-A8B2-F51A4F2D6034}" type="presParOf" srcId="{426081BB-92DE-49C4-B49A-DDA94AF7D7C8}" destId="{1B8B8384-0BEA-4656-A7F6-C4F7BDD18532}" srcOrd="1" destOrd="0" presId="urn:microsoft.com/office/officeart/2005/8/layout/orgChart1"/>
    <dgm:cxn modelId="{9E2B748A-F370-4184-8FB0-AD2B6B46F6FD}" type="presParOf" srcId="{426081BB-92DE-49C4-B49A-DDA94AF7D7C8}" destId="{10882033-2842-4992-B236-6EAB242782B1}" srcOrd="2" destOrd="0" presId="urn:microsoft.com/office/officeart/2005/8/layout/orgChart1"/>
    <dgm:cxn modelId="{98011741-B1AC-43F6-B118-732D96D8BE60}" type="presParOf" srcId="{0383FB93-017A-4346-AB69-6DE850843183}" destId="{325CBB7C-E73A-4F22-9E11-178E84C4CE4A}" srcOrd="2" destOrd="0" presId="urn:microsoft.com/office/officeart/2005/8/layout/orgChart1"/>
    <dgm:cxn modelId="{3F09A111-5024-4C2B-8497-125896A4D70F}" type="presParOf" srcId="{325CBB7C-E73A-4F22-9E11-178E84C4CE4A}" destId="{B1B9B973-8647-42FB-BE23-64E21F628D34}" srcOrd="0" destOrd="0" presId="urn:microsoft.com/office/officeart/2005/8/layout/orgChart1"/>
    <dgm:cxn modelId="{DB370705-0149-4B43-AE03-D09F5DA9B9D8}" type="presParOf" srcId="{325CBB7C-E73A-4F22-9E11-178E84C4CE4A}" destId="{D6059E18-5E2F-4416-94D2-685617507420}" srcOrd="1" destOrd="0" presId="urn:microsoft.com/office/officeart/2005/8/layout/orgChart1"/>
    <dgm:cxn modelId="{818DFEE2-888B-46EC-9563-1CA88A08C24D}" type="presParOf" srcId="{D6059E18-5E2F-4416-94D2-685617507420}" destId="{5FF893A1-91E6-43EA-ADD2-1FDA4345B660}" srcOrd="0" destOrd="0" presId="urn:microsoft.com/office/officeart/2005/8/layout/orgChart1"/>
    <dgm:cxn modelId="{158A9FD2-4309-402E-B427-223C7B29D5E7}" type="presParOf" srcId="{5FF893A1-91E6-43EA-ADD2-1FDA4345B660}" destId="{C9236876-A9C4-4627-B294-87ADAB8CB931}" srcOrd="0" destOrd="0" presId="urn:microsoft.com/office/officeart/2005/8/layout/orgChart1"/>
    <dgm:cxn modelId="{7824FD3D-BA58-4BC6-B5E3-2BEAA7508E35}" type="presParOf" srcId="{5FF893A1-91E6-43EA-ADD2-1FDA4345B660}" destId="{3BAA06DD-F903-40FF-8BDF-CB3A2393D335}" srcOrd="1" destOrd="0" presId="urn:microsoft.com/office/officeart/2005/8/layout/orgChart1"/>
    <dgm:cxn modelId="{6DB5A983-685F-4C45-BF4B-DD39E0BA2FFE}" type="presParOf" srcId="{D6059E18-5E2F-4416-94D2-685617507420}" destId="{A42D6438-71ED-48BC-AAE8-08B79526BD7B}" srcOrd="1" destOrd="0" presId="urn:microsoft.com/office/officeart/2005/8/layout/orgChart1"/>
    <dgm:cxn modelId="{EEF7EB8A-83F4-43C3-A684-F5F0BA6CFAB3}"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2DA0C43E-B794-45A1-81D5-3080E254B690}" type="presOf" srcId="{8F1815C6-C303-416B-A2E7-811CA926C5EC}" destId="{D85DFEB0-E2E1-4DF6-A650-E96BEAB13966}" srcOrd="0"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995754CA-7980-41F7-B066-C8020CF6A7DA}" type="presOf" srcId="{8416F79F-1A15-461A-BFAD-0FF71EFF4B78}" destId="{BCE4CE57-1E1C-4099-8003-85572CB309BA}" srcOrd="0" destOrd="0" presId="urn:microsoft.com/office/officeart/2005/8/layout/orgChart1"/>
    <dgm:cxn modelId="{1C3D2C9D-C68C-4E78-96E4-6F96739F99DB}" type="presOf" srcId="{2DD38E11-0458-475F-BC3E-208EE04E15DA}" destId="{C9236876-A9C4-4627-B294-87ADAB8CB931}" srcOrd="0" destOrd="0" presId="urn:microsoft.com/office/officeart/2005/8/layout/orgChart1"/>
    <dgm:cxn modelId="{47CFCE27-CAA6-40D8-A642-C3B7B1A42AED}" srcId="{BDBF065B-A4FD-493B-8DF1-B66893751E7A}" destId="{DFF36E85-7899-4229-AD25-BA88AEE01204}" srcOrd="0" destOrd="0" parTransId="{5F2F29E4-E49A-4EF4-93D7-5F5038F43FD8}" sibTransId="{AE1D874F-D391-4C60-9A44-A97AE2322068}"/>
    <dgm:cxn modelId="{4EE64DD6-81F3-468E-9CA6-1E73F5E92831}" srcId="{DFF36E85-7899-4229-AD25-BA88AEE01204}" destId="{2DD38E11-0458-475F-BC3E-208EE04E15DA}" srcOrd="0" destOrd="0" parTransId="{C3656827-C875-4AFD-959E-6A0C16E9D68C}" sibTransId="{DF1D24A5-C763-414D-A2CD-E0B5C105D5D9}"/>
    <dgm:cxn modelId="{29B752D7-9C7B-40CE-AD77-57650483A8CB}" srcId="{DFF36E85-7899-4229-AD25-BA88AEE01204}" destId="{5C599257-04E4-428D-A660-3AD1B61B9F13}" srcOrd="3" destOrd="0" parTransId="{2B9D80FF-0112-41CB-930B-809BB3428476}" sibTransId="{67E55533-F8AF-48BE-AB08-D8245258E2E8}"/>
    <dgm:cxn modelId="{0F950957-9D70-44D9-83FD-6EB4494A7C8F}" type="presOf" srcId="{8F1815C6-C303-416B-A2E7-811CA926C5EC}" destId="{E4A34DEA-39EC-450D-A730-864D3FBFD391}" srcOrd="1" destOrd="0" presId="urn:microsoft.com/office/officeart/2005/8/layout/orgChart1"/>
    <dgm:cxn modelId="{2C4166D7-54C5-4CFC-ACA4-6E2677A5CB70}" type="presOf" srcId="{5C599257-04E4-428D-A660-3AD1B61B9F13}" destId="{17E8B364-4254-432B-9C83-AE889A73F586}" srcOrd="1" destOrd="0" presId="urn:microsoft.com/office/officeart/2005/8/layout/orgChart1"/>
    <dgm:cxn modelId="{83DD1FBE-207D-43B0-A163-532939296804}" type="presOf" srcId="{BDBF065B-A4FD-493B-8DF1-B66893751E7A}" destId="{2CBFC246-A331-424C-8C8F-018A213C462A}" srcOrd="0" destOrd="0" presId="urn:microsoft.com/office/officeart/2005/8/layout/orgChart1"/>
    <dgm:cxn modelId="{022136A8-CA33-4ADF-85D1-2FB289FACFD8}" srcId="{DFF36E85-7899-4229-AD25-BA88AEE01204}" destId="{8F1815C6-C303-416B-A2E7-811CA926C5EC}" srcOrd="1" destOrd="0" parTransId="{8416F79F-1A15-461A-BFAD-0FF71EFF4B78}" sibTransId="{1D25563D-EC77-4706-B297-B231ED0ADE5E}"/>
    <dgm:cxn modelId="{989050FF-651E-465A-91D9-B7C31DF500F1}" type="presOf" srcId="{73B9B293-56CD-40DB-BF11-CEB2FDADA205}" destId="{6A43AFF8-9C15-4CB1-AC97-39124D228F49}" srcOrd="0" destOrd="0" presId="urn:microsoft.com/office/officeart/2005/8/layout/orgChart1"/>
    <dgm:cxn modelId="{01B25B77-33C9-4D0B-B11B-8C416769A6A8}" type="presOf" srcId="{472A19D0-0084-4DB4-9EA6-A4E084F20F9C}" destId="{5D8FB73D-1AD5-4785-882C-6D45FD0A74DB}" srcOrd="1" destOrd="0" presId="urn:microsoft.com/office/officeart/2005/8/layout/orgChart1"/>
    <dgm:cxn modelId="{9135B535-F6FA-4F97-A4F7-81ABF8B86A4F}" type="presOf" srcId="{2B9D80FF-0112-41CB-930B-809BB3428476}" destId="{E9793217-5274-453C-963E-8D02820A0CD5}" srcOrd="0" destOrd="0" presId="urn:microsoft.com/office/officeart/2005/8/layout/orgChart1"/>
    <dgm:cxn modelId="{CB543731-8ACD-4BE7-BAF5-754B9676430D}" type="presOf" srcId="{DFF36E85-7899-4229-AD25-BA88AEE01204}" destId="{7F9D3B34-3D14-42B8-9756-D1C4D9386444}" srcOrd="1" destOrd="0" presId="urn:microsoft.com/office/officeart/2005/8/layout/orgChart1"/>
    <dgm:cxn modelId="{19C9437C-C24D-4200-BC9C-E4579B9230C6}" type="presOf" srcId="{5C599257-04E4-428D-A660-3AD1B61B9F13}" destId="{B0BC6B4B-9CE0-4F84-A893-F0BB8A31115E}" srcOrd="0" destOrd="0" presId="urn:microsoft.com/office/officeart/2005/8/layout/orgChart1"/>
    <dgm:cxn modelId="{4E94081B-5B43-413F-B655-097F17BFF514}" type="presOf" srcId="{DFF36E85-7899-4229-AD25-BA88AEE01204}" destId="{02971D51-2C16-48D5-8724-03480C47BED8}" srcOrd="0" destOrd="0" presId="urn:microsoft.com/office/officeart/2005/8/layout/orgChart1"/>
    <dgm:cxn modelId="{B01D2CE1-E30B-4F17-813C-A678C3D570EA}" type="presOf" srcId="{472A19D0-0084-4DB4-9EA6-A4E084F20F9C}" destId="{5442FFF4-47BA-496C-87E8-3294DF2B35E1}" srcOrd="0" destOrd="0" presId="urn:microsoft.com/office/officeart/2005/8/layout/orgChart1"/>
    <dgm:cxn modelId="{D6FAD86D-3353-4A8B-81D7-CC67380C6B98}" type="presOf" srcId="{C3656827-C875-4AFD-959E-6A0C16E9D68C}" destId="{B1B9B973-8647-42FB-BE23-64E21F628D34}" srcOrd="0" destOrd="0" presId="urn:microsoft.com/office/officeart/2005/8/layout/orgChart1"/>
    <dgm:cxn modelId="{35D28274-E589-4E25-90E4-6ADCCC3E0C4D}" type="presOf" srcId="{2DD38E11-0458-475F-BC3E-208EE04E15DA}" destId="{3BAA06DD-F903-40FF-8BDF-CB3A2393D335}" srcOrd="1" destOrd="0" presId="urn:microsoft.com/office/officeart/2005/8/layout/orgChart1"/>
    <dgm:cxn modelId="{96D9B08F-14A3-49B4-9181-B103D3B8B86A}" type="presParOf" srcId="{2CBFC246-A331-424C-8C8F-018A213C462A}" destId="{0383FB93-017A-4346-AB69-6DE850843183}" srcOrd="0" destOrd="0" presId="urn:microsoft.com/office/officeart/2005/8/layout/orgChart1"/>
    <dgm:cxn modelId="{6313F044-11C2-4AFD-A965-1FF472630B6E}" type="presParOf" srcId="{0383FB93-017A-4346-AB69-6DE850843183}" destId="{9FF4A2B8-1DA5-46B7-A091-ED490D964C53}" srcOrd="0" destOrd="0" presId="urn:microsoft.com/office/officeart/2005/8/layout/orgChart1"/>
    <dgm:cxn modelId="{87D81B9E-5046-4B71-862F-FC53F7C0E951}" type="presParOf" srcId="{9FF4A2B8-1DA5-46B7-A091-ED490D964C53}" destId="{02971D51-2C16-48D5-8724-03480C47BED8}" srcOrd="0" destOrd="0" presId="urn:microsoft.com/office/officeart/2005/8/layout/orgChart1"/>
    <dgm:cxn modelId="{658B4F13-1B33-4FDD-AED4-B35229F6BE12}" type="presParOf" srcId="{9FF4A2B8-1DA5-46B7-A091-ED490D964C53}" destId="{7F9D3B34-3D14-42B8-9756-D1C4D9386444}" srcOrd="1" destOrd="0" presId="urn:microsoft.com/office/officeart/2005/8/layout/orgChart1"/>
    <dgm:cxn modelId="{7E8B6657-EDF7-4C1A-91D2-89F436735346}" type="presParOf" srcId="{0383FB93-017A-4346-AB69-6DE850843183}" destId="{2F6576E9-818E-4DEE-B864-1FBD3843622E}" srcOrd="1" destOrd="0" presId="urn:microsoft.com/office/officeart/2005/8/layout/orgChart1"/>
    <dgm:cxn modelId="{E857B267-5B5C-475E-BFA0-D363BF684262}" type="presParOf" srcId="{2F6576E9-818E-4DEE-B864-1FBD3843622E}" destId="{BCE4CE57-1E1C-4099-8003-85572CB309BA}" srcOrd="0" destOrd="0" presId="urn:microsoft.com/office/officeart/2005/8/layout/orgChart1"/>
    <dgm:cxn modelId="{B2E33CA1-FDE5-4D25-A7F0-91CE62CA8BDF}" type="presParOf" srcId="{2F6576E9-818E-4DEE-B864-1FBD3843622E}" destId="{928BA56F-C36D-4CD9-AF1B-430F90354121}" srcOrd="1" destOrd="0" presId="urn:microsoft.com/office/officeart/2005/8/layout/orgChart1"/>
    <dgm:cxn modelId="{C2DFCDCC-6553-4697-BBEA-B7FAB681C799}" type="presParOf" srcId="{928BA56F-C36D-4CD9-AF1B-430F90354121}" destId="{2E52A6CE-EEF4-4A65-AB6A-EB8D4937F02D}" srcOrd="0" destOrd="0" presId="urn:microsoft.com/office/officeart/2005/8/layout/orgChart1"/>
    <dgm:cxn modelId="{66CC0090-5181-45B8-9A44-C7A8DB931AFB}" type="presParOf" srcId="{2E52A6CE-EEF4-4A65-AB6A-EB8D4937F02D}" destId="{D85DFEB0-E2E1-4DF6-A650-E96BEAB13966}" srcOrd="0" destOrd="0" presId="urn:microsoft.com/office/officeart/2005/8/layout/orgChart1"/>
    <dgm:cxn modelId="{D9DEFBD5-8339-4FDB-8AFD-F2BCFFC175F5}" type="presParOf" srcId="{2E52A6CE-EEF4-4A65-AB6A-EB8D4937F02D}" destId="{E4A34DEA-39EC-450D-A730-864D3FBFD391}" srcOrd="1" destOrd="0" presId="urn:microsoft.com/office/officeart/2005/8/layout/orgChart1"/>
    <dgm:cxn modelId="{D62128FA-DA52-472B-A6D0-E697D07AD8A1}" type="presParOf" srcId="{928BA56F-C36D-4CD9-AF1B-430F90354121}" destId="{B0BA7A9C-E35A-4B78-BB97-E50F667F3A79}" srcOrd="1" destOrd="0" presId="urn:microsoft.com/office/officeart/2005/8/layout/orgChart1"/>
    <dgm:cxn modelId="{49FAE03E-6A2D-46F2-B9EE-0E74D61461AE}" type="presParOf" srcId="{928BA56F-C36D-4CD9-AF1B-430F90354121}" destId="{2F3BC766-00DD-4992-905E-DDEA02F78AE6}" srcOrd="2" destOrd="0" presId="urn:microsoft.com/office/officeart/2005/8/layout/orgChart1"/>
    <dgm:cxn modelId="{0BEE86FF-3595-4DC8-9DAF-8A52B83EAB4C}" type="presParOf" srcId="{2F6576E9-818E-4DEE-B864-1FBD3843622E}" destId="{6A43AFF8-9C15-4CB1-AC97-39124D228F49}" srcOrd="2" destOrd="0" presId="urn:microsoft.com/office/officeart/2005/8/layout/orgChart1"/>
    <dgm:cxn modelId="{C5B4B01B-B47C-4F03-9D48-3B4225E2BE01}" type="presParOf" srcId="{2F6576E9-818E-4DEE-B864-1FBD3843622E}" destId="{0CD96039-2780-42DD-B68F-E51562BE766B}" srcOrd="3" destOrd="0" presId="urn:microsoft.com/office/officeart/2005/8/layout/orgChart1"/>
    <dgm:cxn modelId="{D746D621-79EC-4B8B-862D-FEEA3A929473}" type="presParOf" srcId="{0CD96039-2780-42DD-B68F-E51562BE766B}" destId="{54AC11AA-8FCA-41FE-88BC-5EBA4000ED63}" srcOrd="0" destOrd="0" presId="urn:microsoft.com/office/officeart/2005/8/layout/orgChart1"/>
    <dgm:cxn modelId="{E9E54FC7-9811-4DF2-9F12-8E80E32AB1E6}" type="presParOf" srcId="{54AC11AA-8FCA-41FE-88BC-5EBA4000ED63}" destId="{5442FFF4-47BA-496C-87E8-3294DF2B35E1}" srcOrd="0" destOrd="0" presId="urn:microsoft.com/office/officeart/2005/8/layout/orgChart1"/>
    <dgm:cxn modelId="{4BEDA930-7B0A-4E03-9853-77FDFC0D6EA1}" type="presParOf" srcId="{54AC11AA-8FCA-41FE-88BC-5EBA4000ED63}" destId="{5D8FB73D-1AD5-4785-882C-6D45FD0A74DB}" srcOrd="1" destOrd="0" presId="urn:microsoft.com/office/officeart/2005/8/layout/orgChart1"/>
    <dgm:cxn modelId="{DD3D1E24-9AEC-4F44-9AC4-0BBC2EA9140E}" type="presParOf" srcId="{0CD96039-2780-42DD-B68F-E51562BE766B}" destId="{982131D3-5E69-4D1D-81DD-4D61B296AECC}" srcOrd="1" destOrd="0" presId="urn:microsoft.com/office/officeart/2005/8/layout/orgChart1"/>
    <dgm:cxn modelId="{376C92F2-95FC-456E-8754-1B3A1240661C}" type="presParOf" srcId="{0CD96039-2780-42DD-B68F-E51562BE766B}" destId="{3ACD5A12-FAA2-4DF5-83DE-5871858EBDA0}" srcOrd="2" destOrd="0" presId="urn:microsoft.com/office/officeart/2005/8/layout/orgChart1"/>
    <dgm:cxn modelId="{C5A7AA54-70AA-4B1F-B46B-59D7622EB39E}" type="presParOf" srcId="{2F6576E9-818E-4DEE-B864-1FBD3843622E}" destId="{E9793217-5274-453C-963E-8D02820A0CD5}" srcOrd="4" destOrd="0" presId="urn:microsoft.com/office/officeart/2005/8/layout/orgChart1"/>
    <dgm:cxn modelId="{90F99CE3-9F97-4C86-9A7C-16D5BD00156B}" type="presParOf" srcId="{2F6576E9-818E-4DEE-B864-1FBD3843622E}" destId="{426081BB-92DE-49C4-B49A-DDA94AF7D7C8}" srcOrd="5" destOrd="0" presId="urn:microsoft.com/office/officeart/2005/8/layout/orgChart1"/>
    <dgm:cxn modelId="{734219EA-E9B9-465A-A606-9A12E4A33A50}" type="presParOf" srcId="{426081BB-92DE-49C4-B49A-DDA94AF7D7C8}" destId="{CB0618E7-264F-4B7F-84F1-7E0E1A045986}" srcOrd="0" destOrd="0" presId="urn:microsoft.com/office/officeart/2005/8/layout/orgChart1"/>
    <dgm:cxn modelId="{F873D46E-E840-487D-8924-04A28C47FDD2}" type="presParOf" srcId="{CB0618E7-264F-4B7F-84F1-7E0E1A045986}" destId="{B0BC6B4B-9CE0-4F84-A893-F0BB8A31115E}" srcOrd="0" destOrd="0" presId="urn:microsoft.com/office/officeart/2005/8/layout/orgChart1"/>
    <dgm:cxn modelId="{2A7EAC27-2B4A-4F16-960B-8E755DAC79DB}" type="presParOf" srcId="{CB0618E7-264F-4B7F-84F1-7E0E1A045986}" destId="{17E8B364-4254-432B-9C83-AE889A73F586}" srcOrd="1" destOrd="0" presId="urn:microsoft.com/office/officeart/2005/8/layout/orgChart1"/>
    <dgm:cxn modelId="{E7D03A25-716A-4AA4-A172-04E030099CC7}" type="presParOf" srcId="{426081BB-92DE-49C4-B49A-DDA94AF7D7C8}" destId="{1B8B8384-0BEA-4656-A7F6-C4F7BDD18532}" srcOrd="1" destOrd="0" presId="urn:microsoft.com/office/officeart/2005/8/layout/orgChart1"/>
    <dgm:cxn modelId="{8E4C6FF8-54DD-4C08-BD3D-069C06B2DFCD}" type="presParOf" srcId="{426081BB-92DE-49C4-B49A-DDA94AF7D7C8}" destId="{10882033-2842-4992-B236-6EAB242782B1}" srcOrd="2" destOrd="0" presId="urn:microsoft.com/office/officeart/2005/8/layout/orgChart1"/>
    <dgm:cxn modelId="{C7C2A25E-2C75-41AB-938A-1D64F70D8DB5}" type="presParOf" srcId="{0383FB93-017A-4346-AB69-6DE850843183}" destId="{325CBB7C-E73A-4F22-9E11-178E84C4CE4A}" srcOrd="2" destOrd="0" presId="urn:microsoft.com/office/officeart/2005/8/layout/orgChart1"/>
    <dgm:cxn modelId="{75CF29A4-3437-4DE2-8545-302A27976639}" type="presParOf" srcId="{325CBB7C-E73A-4F22-9E11-178E84C4CE4A}" destId="{B1B9B973-8647-42FB-BE23-64E21F628D34}" srcOrd="0" destOrd="0" presId="urn:microsoft.com/office/officeart/2005/8/layout/orgChart1"/>
    <dgm:cxn modelId="{731FE751-614E-4DDD-A04C-0B2D3131D8F4}" type="presParOf" srcId="{325CBB7C-E73A-4F22-9E11-178E84C4CE4A}" destId="{D6059E18-5E2F-4416-94D2-685617507420}" srcOrd="1" destOrd="0" presId="urn:microsoft.com/office/officeart/2005/8/layout/orgChart1"/>
    <dgm:cxn modelId="{DAC6AFA3-8958-43C5-BAA3-A483181D09B7}" type="presParOf" srcId="{D6059E18-5E2F-4416-94D2-685617507420}" destId="{5FF893A1-91E6-43EA-ADD2-1FDA4345B660}" srcOrd="0" destOrd="0" presId="urn:microsoft.com/office/officeart/2005/8/layout/orgChart1"/>
    <dgm:cxn modelId="{0A832FCC-5FDE-4EEF-A2FD-3BBCD5A40B3E}" type="presParOf" srcId="{5FF893A1-91E6-43EA-ADD2-1FDA4345B660}" destId="{C9236876-A9C4-4627-B294-87ADAB8CB931}" srcOrd="0" destOrd="0" presId="urn:microsoft.com/office/officeart/2005/8/layout/orgChart1"/>
    <dgm:cxn modelId="{E9AF0E63-31AB-41E8-9867-AE6766C38505}" type="presParOf" srcId="{5FF893A1-91E6-43EA-ADD2-1FDA4345B660}" destId="{3BAA06DD-F903-40FF-8BDF-CB3A2393D335}" srcOrd="1" destOrd="0" presId="urn:microsoft.com/office/officeart/2005/8/layout/orgChart1"/>
    <dgm:cxn modelId="{B60C0A35-9032-4574-A15D-F587B3158424}" type="presParOf" srcId="{D6059E18-5E2F-4416-94D2-685617507420}" destId="{A42D6438-71ED-48BC-AAE8-08B79526BD7B}" srcOrd="1" destOrd="0" presId="urn:microsoft.com/office/officeart/2005/8/layout/orgChart1"/>
    <dgm:cxn modelId="{566CEC82-6231-4B1B-AB3D-E0DA61D626EB}"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DBF065B-A4FD-493B-8DF1-B66893751E7A}" type="doc">
      <dgm:prSet loTypeId="urn:microsoft.com/office/officeart/2005/8/layout/orgChart1" loCatId="hierarchy" qsTypeId="urn:microsoft.com/office/officeart/2005/8/quickstyle/simple4" qsCatId="simple" csTypeId="urn:microsoft.com/office/officeart/2005/8/colors/accent3_1" csCatId="accent3" phldr="1"/>
      <dgm:spPr/>
      <dgm:t>
        <a:bodyPr/>
        <a:lstStyle/>
        <a:p>
          <a:endParaRPr lang="en-US"/>
        </a:p>
      </dgm:t>
    </dgm:pt>
    <dgm:pt modelId="{DFF36E85-7899-4229-AD25-BA88AEE01204}">
      <dgm:prSet phldrT="[Text]"/>
      <dgm:spPr/>
      <dgm:t>
        <a:bodyPr/>
        <a:lstStyle/>
        <a:p>
          <a:r>
            <a:rPr lang="en-US" dirty="0" smtClean="0">
              <a:latin typeface="Trebuchet MS"/>
              <a:cs typeface="Trebuchet MS"/>
            </a:rPr>
            <a:t>Home</a:t>
          </a:r>
          <a:endParaRPr lang="en-US" dirty="0">
            <a:latin typeface="Trebuchet MS"/>
            <a:cs typeface="Trebuchet MS"/>
          </a:endParaRPr>
        </a:p>
      </dgm:t>
    </dgm:pt>
    <dgm:pt modelId="{5F2F29E4-E49A-4EF4-93D7-5F5038F43FD8}" type="parTrans" cxnId="{47CFCE27-CAA6-40D8-A642-C3B7B1A42AED}">
      <dgm:prSet/>
      <dgm:spPr/>
      <dgm:t>
        <a:bodyPr/>
        <a:lstStyle/>
        <a:p>
          <a:endParaRPr lang="en-US"/>
        </a:p>
      </dgm:t>
    </dgm:pt>
    <dgm:pt modelId="{AE1D874F-D391-4C60-9A44-A97AE2322068}" type="sibTrans" cxnId="{47CFCE27-CAA6-40D8-A642-C3B7B1A42AED}">
      <dgm:prSet/>
      <dgm:spPr/>
      <dgm:t>
        <a:bodyPr/>
        <a:lstStyle/>
        <a:p>
          <a:endParaRPr lang="en-US"/>
        </a:p>
      </dgm:t>
    </dgm:pt>
    <dgm:pt modelId="{2DD38E11-0458-475F-BC3E-208EE04E15DA}" type="asst">
      <dgm:prSet phldrT="[Text]"/>
      <dgm:spPr/>
      <dgm:t>
        <a:bodyPr/>
        <a:lstStyle/>
        <a:p>
          <a:r>
            <a:rPr lang="en-US" dirty="0" smtClean="0">
              <a:latin typeface="Trebuchet MS"/>
              <a:cs typeface="Trebuchet MS"/>
            </a:rPr>
            <a:t>Contact</a:t>
          </a:r>
          <a:endParaRPr lang="en-US" dirty="0">
            <a:latin typeface="Trebuchet MS"/>
            <a:cs typeface="Trebuchet MS"/>
          </a:endParaRPr>
        </a:p>
      </dgm:t>
    </dgm:pt>
    <dgm:pt modelId="{C3656827-C875-4AFD-959E-6A0C16E9D68C}" type="parTrans" cxnId="{4EE64DD6-81F3-468E-9CA6-1E73F5E92831}">
      <dgm:prSet/>
      <dgm:spPr/>
      <dgm:t>
        <a:bodyPr/>
        <a:lstStyle/>
        <a:p>
          <a:endParaRPr lang="en-US">
            <a:latin typeface="Trebuchet MS"/>
            <a:cs typeface="Trebuchet MS"/>
          </a:endParaRPr>
        </a:p>
      </dgm:t>
    </dgm:pt>
    <dgm:pt modelId="{DF1D24A5-C763-414D-A2CD-E0B5C105D5D9}" type="sibTrans" cxnId="{4EE64DD6-81F3-468E-9CA6-1E73F5E92831}">
      <dgm:prSet/>
      <dgm:spPr/>
      <dgm:t>
        <a:bodyPr/>
        <a:lstStyle/>
        <a:p>
          <a:endParaRPr lang="en-US"/>
        </a:p>
      </dgm:t>
    </dgm:pt>
    <dgm:pt modelId="{8F1815C6-C303-416B-A2E7-811CA926C5EC}">
      <dgm:prSet phldrT="[Text]"/>
      <dgm:spPr/>
      <dgm:t>
        <a:bodyPr/>
        <a:lstStyle/>
        <a:p>
          <a:r>
            <a:rPr lang="en-US" dirty="0" smtClean="0">
              <a:latin typeface="Trebuchet MS"/>
              <a:cs typeface="Trebuchet MS"/>
            </a:rPr>
            <a:t>Products</a:t>
          </a:r>
          <a:endParaRPr lang="en-US" dirty="0">
            <a:latin typeface="Trebuchet MS"/>
            <a:cs typeface="Trebuchet MS"/>
          </a:endParaRPr>
        </a:p>
      </dgm:t>
    </dgm:pt>
    <dgm:pt modelId="{8416F79F-1A15-461A-BFAD-0FF71EFF4B78}" type="parTrans" cxnId="{022136A8-CA33-4ADF-85D1-2FB289FACFD8}">
      <dgm:prSet/>
      <dgm:spPr/>
      <dgm:t>
        <a:bodyPr/>
        <a:lstStyle/>
        <a:p>
          <a:endParaRPr lang="en-US">
            <a:latin typeface="Trebuchet MS"/>
            <a:cs typeface="Trebuchet MS"/>
          </a:endParaRPr>
        </a:p>
      </dgm:t>
    </dgm:pt>
    <dgm:pt modelId="{1D25563D-EC77-4706-B297-B231ED0ADE5E}" type="sibTrans" cxnId="{022136A8-CA33-4ADF-85D1-2FB289FACFD8}">
      <dgm:prSet/>
      <dgm:spPr/>
      <dgm:t>
        <a:bodyPr/>
        <a:lstStyle/>
        <a:p>
          <a:endParaRPr lang="en-US"/>
        </a:p>
      </dgm:t>
    </dgm:pt>
    <dgm:pt modelId="{472A19D0-0084-4DB4-9EA6-A4E084F20F9C}">
      <dgm:prSet phldrT="[Text]"/>
      <dgm:spPr/>
      <dgm:t>
        <a:bodyPr/>
        <a:lstStyle/>
        <a:p>
          <a:r>
            <a:rPr lang="en-US" dirty="0" smtClean="0">
              <a:latin typeface="Trebuchet MS"/>
              <a:cs typeface="Trebuchet MS"/>
            </a:rPr>
            <a:t>Services</a:t>
          </a:r>
          <a:endParaRPr lang="en-US" dirty="0">
            <a:latin typeface="Trebuchet MS"/>
            <a:cs typeface="Trebuchet MS"/>
          </a:endParaRPr>
        </a:p>
      </dgm:t>
    </dgm:pt>
    <dgm:pt modelId="{73B9B293-56CD-40DB-BF11-CEB2FDADA205}" type="parTrans" cxnId="{4C529EE7-E8A5-44E9-9011-D40A747B27CD}">
      <dgm:prSet/>
      <dgm:spPr/>
      <dgm:t>
        <a:bodyPr/>
        <a:lstStyle/>
        <a:p>
          <a:endParaRPr lang="en-US">
            <a:latin typeface="Trebuchet MS"/>
            <a:cs typeface="Trebuchet MS"/>
          </a:endParaRPr>
        </a:p>
      </dgm:t>
    </dgm:pt>
    <dgm:pt modelId="{07CFC0F5-DA38-4771-B540-148BF95A0B41}" type="sibTrans" cxnId="{4C529EE7-E8A5-44E9-9011-D40A747B27CD}">
      <dgm:prSet/>
      <dgm:spPr/>
      <dgm:t>
        <a:bodyPr/>
        <a:lstStyle/>
        <a:p>
          <a:endParaRPr lang="en-US"/>
        </a:p>
      </dgm:t>
    </dgm:pt>
    <dgm:pt modelId="{5C599257-04E4-428D-A660-3AD1B61B9F13}">
      <dgm:prSet phldrT="[Text]"/>
      <dgm:spPr/>
      <dgm:t>
        <a:bodyPr/>
        <a:lstStyle/>
        <a:p>
          <a:r>
            <a:rPr lang="en-US" dirty="0" smtClean="0">
              <a:latin typeface="Trebuchet MS"/>
              <a:cs typeface="Trebuchet MS"/>
            </a:rPr>
            <a:t>About</a:t>
          </a:r>
          <a:endParaRPr lang="en-US" dirty="0">
            <a:latin typeface="Trebuchet MS"/>
            <a:cs typeface="Trebuchet MS"/>
          </a:endParaRPr>
        </a:p>
      </dgm:t>
    </dgm:pt>
    <dgm:pt modelId="{2B9D80FF-0112-41CB-930B-809BB3428476}" type="parTrans" cxnId="{29B752D7-9C7B-40CE-AD77-57650483A8CB}">
      <dgm:prSet/>
      <dgm:spPr/>
      <dgm:t>
        <a:bodyPr/>
        <a:lstStyle/>
        <a:p>
          <a:endParaRPr lang="en-US">
            <a:latin typeface="Trebuchet MS"/>
            <a:cs typeface="Trebuchet MS"/>
          </a:endParaRPr>
        </a:p>
      </dgm:t>
    </dgm:pt>
    <dgm:pt modelId="{67E55533-F8AF-48BE-AB08-D8245258E2E8}" type="sibTrans" cxnId="{29B752D7-9C7B-40CE-AD77-57650483A8CB}">
      <dgm:prSet/>
      <dgm:spPr/>
      <dgm:t>
        <a:bodyPr/>
        <a:lstStyle/>
        <a:p>
          <a:endParaRPr lang="en-US"/>
        </a:p>
      </dgm:t>
    </dgm:pt>
    <dgm:pt modelId="{2CBFC246-A331-424C-8C8F-018A213C462A}" type="pres">
      <dgm:prSet presAssocID="{BDBF065B-A4FD-493B-8DF1-B66893751E7A}" presName="hierChild1" presStyleCnt="0">
        <dgm:presLayoutVars>
          <dgm:orgChart val="1"/>
          <dgm:chPref val="1"/>
          <dgm:dir/>
          <dgm:animOne val="branch"/>
          <dgm:animLvl val="lvl"/>
          <dgm:resizeHandles/>
        </dgm:presLayoutVars>
      </dgm:prSet>
      <dgm:spPr/>
      <dgm:t>
        <a:bodyPr/>
        <a:lstStyle/>
        <a:p>
          <a:endParaRPr lang="en-US"/>
        </a:p>
      </dgm:t>
    </dgm:pt>
    <dgm:pt modelId="{0383FB93-017A-4346-AB69-6DE850843183}" type="pres">
      <dgm:prSet presAssocID="{DFF36E85-7899-4229-AD25-BA88AEE01204}" presName="hierRoot1" presStyleCnt="0">
        <dgm:presLayoutVars>
          <dgm:hierBranch val="init"/>
        </dgm:presLayoutVars>
      </dgm:prSet>
      <dgm:spPr/>
      <dgm:t>
        <a:bodyPr/>
        <a:lstStyle/>
        <a:p>
          <a:endParaRPr lang="en-US"/>
        </a:p>
      </dgm:t>
    </dgm:pt>
    <dgm:pt modelId="{9FF4A2B8-1DA5-46B7-A091-ED490D964C53}" type="pres">
      <dgm:prSet presAssocID="{DFF36E85-7899-4229-AD25-BA88AEE01204}" presName="rootComposite1" presStyleCnt="0"/>
      <dgm:spPr/>
      <dgm:t>
        <a:bodyPr/>
        <a:lstStyle/>
        <a:p>
          <a:endParaRPr lang="en-US"/>
        </a:p>
      </dgm:t>
    </dgm:pt>
    <dgm:pt modelId="{02971D51-2C16-48D5-8724-03480C47BED8}" type="pres">
      <dgm:prSet presAssocID="{DFF36E85-7899-4229-AD25-BA88AEE01204}" presName="rootText1" presStyleLbl="node0" presStyleIdx="0" presStyleCnt="1">
        <dgm:presLayoutVars>
          <dgm:chPref val="3"/>
        </dgm:presLayoutVars>
      </dgm:prSet>
      <dgm:spPr/>
      <dgm:t>
        <a:bodyPr/>
        <a:lstStyle/>
        <a:p>
          <a:endParaRPr lang="en-US"/>
        </a:p>
      </dgm:t>
    </dgm:pt>
    <dgm:pt modelId="{7F9D3B34-3D14-42B8-9756-D1C4D9386444}" type="pres">
      <dgm:prSet presAssocID="{DFF36E85-7899-4229-AD25-BA88AEE01204}" presName="rootConnector1" presStyleLbl="node1" presStyleIdx="0" presStyleCnt="0"/>
      <dgm:spPr/>
      <dgm:t>
        <a:bodyPr/>
        <a:lstStyle/>
        <a:p>
          <a:endParaRPr lang="en-US"/>
        </a:p>
      </dgm:t>
    </dgm:pt>
    <dgm:pt modelId="{2F6576E9-818E-4DEE-B864-1FBD3843622E}" type="pres">
      <dgm:prSet presAssocID="{DFF36E85-7899-4229-AD25-BA88AEE01204}" presName="hierChild2" presStyleCnt="0"/>
      <dgm:spPr/>
      <dgm:t>
        <a:bodyPr/>
        <a:lstStyle/>
        <a:p>
          <a:endParaRPr lang="en-US"/>
        </a:p>
      </dgm:t>
    </dgm:pt>
    <dgm:pt modelId="{BCE4CE57-1E1C-4099-8003-85572CB309BA}" type="pres">
      <dgm:prSet presAssocID="{8416F79F-1A15-461A-BFAD-0FF71EFF4B78}" presName="Name37" presStyleLbl="parChTrans1D2" presStyleIdx="0" presStyleCnt="4"/>
      <dgm:spPr/>
      <dgm:t>
        <a:bodyPr/>
        <a:lstStyle/>
        <a:p>
          <a:endParaRPr lang="en-US"/>
        </a:p>
      </dgm:t>
    </dgm:pt>
    <dgm:pt modelId="{928BA56F-C36D-4CD9-AF1B-430F90354121}" type="pres">
      <dgm:prSet presAssocID="{8F1815C6-C303-416B-A2E7-811CA926C5EC}" presName="hierRoot2" presStyleCnt="0">
        <dgm:presLayoutVars>
          <dgm:hierBranch val="init"/>
        </dgm:presLayoutVars>
      </dgm:prSet>
      <dgm:spPr/>
      <dgm:t>
        <a:bodyPr/>
        <a:lstStyle/>
        <a:p>
          <a:endParaRPr lang="en-US"/>
        </a:p>
      </dgm:t>
    </dgm:pt>
    <dgm:pt modelId="{2E52A6CE-EEF4-4A65-AB6A-EB8D4937F02D}" type="pres">
      <dgm:prSet presAssocID="{8F1815C6-C303-416B-A2E7-811CA926C5EC}" presName="rootComposite" presStyleCnt="0"/>
      <dgm:spPr/>
      <dgm:t>
        <a:bodyPr/>
        <a:lstStyle/>
        <a:p>
          <a:endParaRPr lang="en-US"/>
        </a:p>
      </dgm:t>
    </dgm:pt>
    <dgm:pt modelId="{D85DFEB0-E2E1-4DF6-A650-E96BEAB13966}" type="pres">
      <dgm:prSet presAssocID="{8F1815C6-C303-416B-A2E7-811CA926C5EC}" presName="rootText" presStyleLbl="node2" presStyleIdx="0" presStyleCnt="3">
        <dgm:presLayoutVars>
          <dgm:chPref val="3"/>
        </dgm:presLayoutVars>
      </dgm:prSet>
      <dgm:spPr/>
      <dgm:t>
        <a:bodyPr/>
        <a:lstStyle/>
        <a:p>
          <a:endParaRPr lang="en-US"/>
        </a:p>
      </dgm:t>
    </dgm:pt>
    <dgm:pt modelId="{E4A34DEA-39EC-450D-A730-864D3FBFD391}" type="pres">
      <dgm:prSet presAssocID="{8F1815C6-C303-416B-A2E7-811CA926C5EC}" presName="rootConnector" presStyleLbl="node2" presStyleIdx="0" presStyleCnt="3"/>
      <dgm:spPr/>
      <dgm:t>
        <a:bodyPr/>
        <a:lstStyle/>
        <a:p>
          <a:endParaRPr lang="en-US"/>
        </a:p>
      </dgm:t>
    </dgm:pt>
    <dgm:pt modelId="{B0BA7A9C-E35A-4B78-BB97-E50F667F3A79}" type="pres">
      <dgm:prSet presAssocID="{8F1815C6-C303-416B-A2E7-811CA926C5EC}" presName="hierChild4" presStyleCnt="0"/>
      <dgm:spPr/>
      <dgm:t>
        <a:bodyPr/>
        <a:lstStyle/>
        <a:p>
          <a:endParaRPr lang="en-US"/>
        </a:p>
      </dgm:t>
    </dgm:pt>
    <dgm:pt modelId="{2F3BC766-00DD-4992-905E-DDEA02F78AE6}" type="pres">
      <dgm:prSet presAssocID="{8F1815C6-C303-416B-A2E7-811CA926C5EC}" presName="hierChild5" presStyleCnt="0"/>
      <dgm:spPr/>
      <dgm:t>
        <a:bodyPr/>
        <a:lstStyle/>
        <a:p>
          <a:endParaRPr lang="en-US"/>
        </a:p>
      </dgm:t>
    </dgm:pt>
    <dgm:pt modelId="{6A43AFF8-9C15-4CB1-AC97-39124D228F49}" type="pres">
      <dgm:prSet presAssocID="{73B9B293-56CD-40DB-BF11-CEB2FDADA205}" presName="Name37" presStyleLbl="parChTrans1D2" presStyleIdx="1" presStyleCnt="4"/>
      <dgm:spPr/>
      <dgm:t>
        <a:bodyPr/>
        <a:lstStyle/>
        <a:p>
          <a:endParaRPr lang="en-US"/>
        </a:p>
      </dgm:t>
    </dgm:pt>
    <dgm:pt modelId="{0CD96039-2780-42DD-B68F-E51562BE766B}" type="pres">
      <dgm:prSet presAssocID="{472A19D0-0084-4DB4-9EA6-A4E084F20F9C}" presName="hierRoot2" presStyleCnt="0">
        <dgm:presLayoutVars>
          <dgm:hierBranch val="init"/>
        </dgm:presLayoutVars>
      </dgm:prSet>
      <dgm:spPr/>
      <dgm:t>
        <a:bodyPr/>
        <a:lstStyle/>
        <a:p>
          <a:endParaRPr lang="en-US"/>
        </a:p>
      </dgm:t>
    </dgm:pt>
    <dgm:pt modelId="{54AC11AA-8FCA-41FE-88BC-5EBA4000ED63}" type="pres">
      <dgm:prSet presAssocID="{472A19D0-0084-4DB4-9EA6-A4E084F20F9C}" presName="rootComposite" presStyleCnt="0"/>
      <dgm:spPr/>
      <dgm:t>
        <a:bodyPr/>
        <a:lstStyle/>
        <a:p>
          <a:endParaRPr lang="en-US"/>
        </a:p>
      </dgm:t>
    </dgm:pt>
    <dgm:pt modelId="{5442FFF4-47BA-496C-87E8-3294DF2B35E1}" type="pres">
      <dgm:prSet presAssocID="{472A19D0-0084-4DB4-9EA6-A4E084F20F9C}" presName="rootText" presStyleLbl="node2" presStyleIdx="1" presStyleCnt="3">
        <dgm:presLayoutVars>
          <dgm:chPref val="3"/>
        </dgm:presLayoutVars>
      </dgm:prSet>
      <dgm:spPr/>
      <dgm:t>
        <a:bodyPr/>
        <a:lstStyle/>
        <a:p>
          <a:endParaRPr lang="en-US"/>
        </a:p>
      </dgm:t>
    </dgm:pt>
    <dgm:pt modelId="{5D8FB73D-1AD5-4785-882C-6D45FD0A74DB}" type="pres">
      <dgm:prSet presAssocID="{472A19D0-0084-4DB4-9EA6-A4E084F20F9C}" presName="rootConnector" presStyleLbl="node2" presStyleIdx="1" presStyleCnt="3"/>
      <dgm:spPr/>
      <dgm:t>
        <a:bodyPr/>
        <a:lstStyle/>
        <a:p>
          <a:endParaRPr lang="en-US"/>
        </a:p>
      </dgm:t>
    </dgm:pt>
    <dgm:pt modelId="{982131D3-5E69-4D1D-81DD-4D61B296AECC}" type="pres">
      <dgm:prSet presAssocID="{472A19D0-0084-4DB4-9EA6-A4E084F20F9C}" presName="hierChild4" presStyleCnt="0"/>
      <dgm:spPr/>
      <dgm:t>
        <a:bodyPr/>
        <a:lstStyle/>
        <a:p>
          <a:endParaRPr lang="en-US"/>
        </a:p>
      </dgm:t>
    </dgm:pt>
    <dgm:pt modelId="{3ACD5A12-FAA2-4DF5-83DE-5871858EBDA0}" type="pres">
      <dgm:prSet presAssocID="{472A19D0-0084-4DB4-9EA6-A4E084F20F9C}" presName="hierChild5" presStyleCnt="0"/>
      <dgm:spPr/>
      <dgm:t>
        <a:bodyPr/>
        <a:lstStyle/>
        <a:p>
          <a:endParaRPr lang="en-US"/>
        </a:p>
      </dgm:t>
    </dgm:pt>
    <dgm:pt modelId="{E9793217-5274-453C-963E-8D02820A0CD5}" type="pres">
      <dgm:prSet presAssocID="{2B9D80FF-0112-41CB-930B-809BB3428476}" presName="Name37" presStyleLbl="parChTrans1D2" presStyleIdx="2" presStyleCnt="4"/>
      <dgm:spPr/>
      <dgm:t>
        <a:bodyPr/>
        <a:lstStyle/>
        <a:p>
          <a:endParaRPr lang="en-US"/>
        </a:p>
      </dgm:t>
    </dgm:pt>
    <dgm:pt modelId="{426081BB-92DE-49C4-B49A-DDA94AF7D7C8}" type="pres">
      <dgm:prSet presAssocID="{5C599257-04E4-428D-A660-3AD1B61B9F13}" presName="hierRoot2" presStyleCnt="0">
        <dgm:presLayoutVars>
          <dgm:hierBranch val="init"/>
        </dgm:presLayoutVars>
      </dgm:prSet>
      <dgm:spPr/>
      <dgm:t>
        <a:bodyPr/>
        <a:lstStyle/>
        <a:p>
          <a:endParaRPr lang="en-US"/>
        </a:p>
      </dgm:t>
    </dgm:pt>
    <dgm:pt modelId="{CB0618E7-264F-4B7F-84F1-7E0E1A045986}" type="pres">
      <dgm:prSet presAssocID="{5C599257-04E4-428D-A660-3AD1B61B9F13}" presName="rootComposite" presStyleCnt="0"/>
      <dgm:spPr/>
      <dgm:t>
        <a:bodyPr/>
        <a:lstStyle/>
        <a:p>
          <a:endParaRPr lang="en-US"/>
        </a:p>
      </dgm:t>
    </dgm:pt>
    <dgm:pt modelId="{B0BC6B4B-9CE0-4F84-A893-F0BB8A31115E}" type="pres">
      <dgm:prSet presAssocID="{5C599257-04E4-428D-A660-3AD1B61B9F13}" presName="rootText" presStyleLbl="node2" presStyleIdx="2" presStyleCnt="3">
        <dgm:presLayoutVars>
          <dgm:chPref val="3"/>
        </dgm:presLayoutVars>
      </dgm:prSet>
      <dgm:spPr/>
      <dgm:t>
        <a:bodyPr/>
        <a:lstStyle/>
        <a:p>
          <a:endParaRPr lang="en-US"/>
        </a:p>
      </dgm:t>
    </dgm:pt>
    <dgm:pt modelId="{17E8B364-4254-432B-9C83-AE889A73F586}" type="pres">
      <dgm:prSet presAssocID="{5C599257-04E4-428D-A660-3AD1B61B9F13}" presName="rootConnector" presStyleLbl="node2" presStyleIdx="2" presStyleCnt="3"/>
      <dgm:spPr/>
      <dgm:t>
        <a:bodyPr/>
        <a:lstStyle/>
        <a:p>
          <a:endParaRPr lang="en-US"/>
        </a:p>
      </dgm:t>
    </dgm:pt>
    <dgm:pt modelId="{1B8B8384-0BEA-4656-A7F6-C4F7BDD18532}" type="pres">
      <dgm:prSet presAssocID="{5C599257-04E4-428D-A660-3AD1B61B9F13}" presName="hierChild4" presStyleCnt="0"/>
      <dgm:spPr/>
      <dgm:t>
        <a:bodyPr/>
        <a:lstStyle/>
        <a:p>
          <a:endParaRPr lang="en-US"/>
        </a:p>
      </dgm:t>
    </dgm:pt>
    <dgm:pt modelId="{10882033-2842-4992-B236-6EAB242782B1}" type="pres">
      <dgm:prSet presAssocID="{5C599257-04E4-428D-A660-3AD1B61B9F13}" presName="hierChild5" presStyleCnt="0"/>
      <dgm:spPr/>
      <dgm:t>
        <a:bodyPr/>
        <a:lstStyle/>
        <a:p>
          <a:endParaRPr lang="en-US"/>
        </a:p>
      </dgm:t>
    </dgm:pt>
    <dgm:pt modelId="{325CBB7C-E73A-4F22-9E11-178E84C4CE4A}" type="pres">
      <dgm:prSet presAssocID="{DFF36E85-7899-4229-AD25-BA88AEE01204}" presName="hierChild3" presStyleCnt="0"/>
      <dgm:spPr/>
      <dgm:t>
        <a:bodyPr/>
        <a:lstStyle/>
        <a:p>
          <a:endParaRPr lang="en-US"/>
        </a:p>
      </dgm:t>
    </dgm:pt>
    <dgm:pt modelId="{B1B9B973-8647-42FB-BE23-64E21F628D34}" type="pres">
      <dgm:prSet presAssocID="{C3656827-C875-4AFD-959E-6A0C16E9D68C}" presName="Name111" presStyleLbl="parChTrans1D2" presStyleIdx="3" presStyleCnt="4"/>
      <dgm:spPr/>
      <dgm:t>
        <a:bodyPr/>
        <a:lstStyle/>
        <a:p>
          <a:endParaRPr lang="en-US"/>
        </a:p>
      </dgm:t>
    </dgm:pt>
    <dgm:pt modelId="{D6059E18-5E2F-4416-94D2-685617507420}" type="pres">
      <dgm:prSet presAssocID="{2DD38E11-0458-475F-BC3E-208EE04E15DA}" presName="hierRoot3" presStyleCnt="0">
        <dgm:presLayoutVars>
          <dgm:hierBranch val="init"/>
        </dgm:presLayoutVars>
      </dgm:prSet>
      <dgm:spPr/>
      <dgm:t>
        <a:bodyPr/>
        <a:lstStyle/>
        <a:p>
          <a:endParaRPr lang="en-US"/>
        </a:p>
      </dgm:t>
    </dgm:pt>
    <dgm:pt modelId="{5FF893A1-91E6-43EA-ADD2-1FDA4345B660}" type="pres">
      <dgm:prSet presAssocID="{2DD38E11-0458-475F-BC3E-208EE04E15DA}" presName="rootComposite3" presStyleCnt="0"/>
      <dgm:spPr/>
      <dgm:t>
        <a:bodyPr/>
        <a:lstStyle/>
        <a:p>
          <a:endParaRPr lang="en-US"/>
        </a:p>
      </dgm:t>
    </dgm:pt>
    <dgm:pt modelId="{C9236876-A9C4-4627-B294-87ADAB8CB931}" type="pres">
      <dgm:prSet presAssocID="{2DD38E11-0458-475F-BC3E-208EE04E15DA}" presName="rootText3" presStyleLbl="asst1" presStyleIdx="0" presStyleCnt="1">
        <dgm:presLayoutVars>
          <dgm:chPref val="3"/>
        </dgm:presLayoutVars>
      </dgm:prSet>
      <dgm:spPr/>
      <dgm:t>
        <a:bodyPr/>
        <a:lstStyle/>
        <a:p>
          <a:endParaRPr lang="en-US"/>
        </a:p>
      </dgm:t>
    </dgm:pt>
    <dgm:pt modelId="{3BAA06DD-F903-40FF-8BDF-CB3A2393D335}" type="pres">
      <dgm:prSet presAssocID="{2DD38E11-0458-475F-BC3E-208EE04E15DA}" presName="rootConnector3" presStyleLbl="asst1" presStyleIdx="0" presStyleCnt="1"/>
      <dgm:spPr/>
      <dgm:t>
        <a:bodyPr/>
        <a:lstStyle/>
        <a:p>
          <a:endParaRPr lang="en-US"/>
        </a:p>
      </dgm:t>
    </dgm:pt>
    <dgm:pt modelId="{A42D6438-71ED-48BC-AAE8-08B79526BD7B}" type="pres">
      <dgm:prSet presAssocID="{2DD38E11-0458-475F-BC3E-208EE04E15DA}" presName="hierChild6" presStyleCnt="0"/>
      <dgm:spPr/>
      <dgm:t>
        <a:bodyPr/>
        <a:lstStyle/>
        <a:p>
          <a:endParaRPr lang="en-US"/>
        </a:p>
      </dgm:t>
    </dgm:pt>
    <dgm:pt modelId="{135F1017-B7F3-4F7B-AEF9-EBE47299CCCE}" type="pres">
      <dgm:prSet presAssocID="{2DD38E11-0458-475F-BC3E-208EE04E15DA}" presName="hierChild7" presStyleCnt="0"/>
      <dgm:spPr/>
      <dgm:t>
        <a:bodyPr/>
        <a:lstStyle/>
        <a:p>
          <a:endParaRPr lang="en-US"/>
        </a:p>
      </dgm:t>
    </dgm:pt>
  </dgm:ptLst>
  <dgm:cxnLst>
    <dgm:cxn modelId="{47CFCE27-CAA6-40D8-A642-C3B7B1A42AED}" srcId="{BDBF065B-A4FD-493B-8DF1-B66893751E7A}" destId="{DFF36E85-7899-4229-AD25-BA88AEE01204}" srcOrd="0" destOrd="0" parTransId="{5F2F29E4-E49A-4EF4-93D7-5F5038F43FD8}" sibTransId="{AE1D874F-D391-4C60-9A44-A97AE2322068}"/>
    <dgm:cxn modelId="{E84CF1A8-C1E3-4BF4-B8EF-575BFAE3C6D4}" type="presOf" srcId="{8F1815C6-C303-416B-A2E7-811CA926C5EC}" destId="{D85DFEB0-E2E1-4DF6-A650-E96BEAB13966}" srcOrd="0" destOrd="0" presId="urn:microsoft.com/office/officeart/2005/8/layout/orgChart1"/>
    <dgm:cxn modelId="{4EE64DD6-81F3-468E-9CA6-1E73F5E92831}" srcId="{DFF36E85-7899-4229-AD25-BA88AEE01204}" destId="{2DD38E11-0458-475F-BC3E-208EE04E15DA}" srcOrd="0" destOrd="0" parTransId="{C3656827-C875-4AFD-959E-6A0C16E9D68C}" sibTransId="{DF1D24A5-C763-414D-A2CD-E0B5C105D5D9}"/>
    <dgm:cxn modelId="{022136A8-CA33-4ADF-85D1-2FB289FACFD8}" srcId="{DFF36E85-7899-4229-AD25-BA88AEE01204}" destId="{8F1815C6-C303-416B-A2E7-811CA926C5EC}" srcOrd="1" destOrd="0" parTransId="{8416F79F-1A15-461A-BFAD-0FF71EFF4B78}" sibTransId="{1D25563D-EC77-4706-B297-B231ED0ADE5E}"/>
    <dgm:cxn modelId="{DA2A49E1-E5BF-40C2-A2C3-DA0805DAD9C9}" type="presOf" srcId="{2DD38E11-0458-475F-BC3E-208EE04E15DA}" destId="{C9236876-A9C4-4627-B294-87ADAB8CB931}" srcOrd="0" destOrd="0" presId="urn:microsoft.com/office/officeart/2005/8/layout/orgChart1"/>
    <dgm:cxn modelId="{1B58488A-50DF-4E04-8023-9E7ECB2222DB}" type="presOf" srcId="{73B9B293-56CD-40DB-BF11-CEB2FDADA205}" destId="{6A43AFF8-9C15-4CB1-AC97-39124D228F49}" srcOrd="0" destOrd="0" presId="urn:microsoft.com/office/officeart/2005/8/layout/orgChart1"/>
    <dgm:cxn modelId="{D6BE26B3-F21C-4892-90D8-7A4E8C72B587}" type="presOf" srcId="{2DD38E11-0458-475F-BC3E-208EE04E15DA}" destId="{3BAA06DD-F903-40FF-8BDF-CB3A2393D335}" srcOrd="1" destOrd="0" presId="urn:microsoft.com/office/officeart/2005/8/layout/orgChart1"/>
    <dgm:cxn modelId="{833AE0A2-E39B-4447-B8C4-EC27381C377C}" type="presOf" srcId="{8416F79F-1A15-461A-BFAD-0FF71EFF4B78}" destId="{BCE4CE57-1E1C-4099-8003-85572CB309BA}" srcOrd="0" destOrd="0" presId="urn:microsoft.com/office/officeart/2005/8/layout/orgChart1"/>
    <dgm:cxn modelId="{B046274E-909A-4BF2-89E9-940095550414}" type="presOf" srcId="{C3656827-C875-4AFD-959E-6A0C16E9D68C}" destId="{B1B9B973-8647-42FB-BE23-64E21F628D34}" srcOrd="0" destOrd="0" presId="urn:microsoft.com/office/officeart/2005/8/layout/orgChart1"/>
    <dgm:cxn modelId="{F869A75C-5E72-4FD9-A94A-BB79C17158D8}" type="presOf" srcId="{5C599257-04E4-428D-A660-3AD1B61B9F13}" destId="{B0BC6B4B-9CE0-4F84-A893-F0BB8A31115E}" srcOrd="0" destOrd="0" presId="urn:microsoft.com/office/officeart/2005/8/layout/orgChart1"/>
    <dgm:cxn modelId="{4C529EE7-E8A5-44E9-9011-D40A747B27CD}" srcId="{DFF36E85-7899-4229-AD25-BA88AEE01204}" destId="{472A19D0-0084-4DB4-9EA6-A4E084F20F9C}" srcOrd="2" destOrd="0" parTransId="{73B9B293-56CD-40DB-BF11-CEB2FDADA205}" sibTransId="{07CFC0F5-DA38-4771-B540-148BF95A0B41}"/>
    <dgm:cxn modelId="{E138950B-A34A-466D-922E-B9A1E3785589}" type="presOf" srcId="{8F1815C6-C303-416B-A2E7-811CA926C5EC}" destId="{E4A34DEA-39EC-450D-A730-864D3FBFD391}" srcOrd="1" destOrd="0" presId="urn:microsoft.com/office/officeart/2005/8/layout/orgChart1"/>
    <dgm:cxn modelId="{1174792B-3A75-4219-98AC-492AF41D7B4F}" type="presOf" srcId="{5C599257-04E4-428D-A660-3AD1B61B9F13}" destId="{17E8B364-4254-432B-9C83-AE889A73F586}" srcOrd="1" destOrd="0" presId="urn:microsoft.com/office/officeart/2005/8/layout/orgChart1"/>
    <dgm:cxn modelId="{2E7A1C8F-47EB-4307-907B-1D66567D3337}" type="presOf" srcId="{DFF36E85-7899-4229-AD25-BA88AEE01204}" destId="{7F9D3B34-3D14-42B8-9756-D1C4D9386444}" srcOrd="1" destOrd="0" presId="urn:microsoft.com/office/officeart/2005/8/layout/orgChart1"/>
    <dgm:cxn modelId="{B995EF6F-9705-4C28-9A2D-6847D96DED69}" type="presOf" srcId="{DFF36E85-7899-4229-AD25-BA88AEE01204}" destId="{02971D51-2C16-48D5-8724-03480C47BED8}" srcOrd="0" destOrd="0" presId="urn:microsoft.com/office/officeart/2005/8/layout/orgChart1"/>
    <dgm:cxn modelId="{0171A980-5012-45D0-BEDA-18F918212D24}" type="presOf" srcId="{BDBF065B-A4FD-493B-8DF1-B66893751E7A}" destId="{2CBFC246-A331-424C-8C8F-018A213C462A}" srcOrd="0" destOrd="0" presId="urn:microsoft.com/office/officeart/2005/8/layout/orgChart1"/>
    <dgm:cxn modelId="{E9385CF2-E15C-45BF-AB1D-346B686F902B}" type="presOf" srcId="{472A19D0-0084-4DB4-9EA6-A4E084F20F9C}" destId="{5442FFF4-47BA-496C-87E8-3294DF2B35E1}" srcOrd="0" destOrd="0" presId="urn:microsoft.com/office/officeart/2005/8/layout/orgChart1"/>
    <dgm:cxn modelId="{41E53474-1BD5-40F7-8B9D-5D01F683D7C1}" type="presOf" srcId="{472A19D0-0084-4DB4-9EA6-A4E084F20F9C}" destId="{5D8FB73D-1AD5-4785-882C-6D45FD0A74DB}" srcOrd="1" destOrd="0" presId="urn:microsoft.com/office/officeart/2005/8/layout/orgChart1"/>
    <dgm:cxn modelId="{3B315A51-179F-409D-9612-C101791A970F}" type="presOf" srcId="{2B9D80FF-0112-41CB-930B-809BB3428476}" destId="{E9793217-5274-453C-963E-8D02820A0CD5}" srcOrd="0" destOrd="0" presId="urn:microsoft.com/office/officeart/2005/8/layout/orgChart1"/>
    <dgm:cxn modelId="{29B752D7-9C7B-40CE-AD77-57650483A8CB}" srcId="{DFF36E85-7899-4229-AD25-BA88AEE01204}" destId="{5C599257-04E4-428D-A660-3AD1B61B9F13}" srcOrd="3" destOrd="0" parTransId="{2B9D80FF-0112-41CB-930B-809BB3428476}" sibTransId="{67E55533-F8AF-48BE-AB08-D8245258E2E8}"/>
    <dgm:cxn modelId="{5DB52F31-1E5E-4FE3-9D0F-4C8C2C8117A8}" type="presParOf" srcId="{2CBFC246-A331-424C-8C8F-018A213C462A}" destId="{0383FB93-017A-4346-AB69-6DE850843183}" srcOrd="0" destOrd="0" presId="urn:microsoft.com/office/officeart/2005/8/layout/orgChart1"/>
    <dgm:cxn modelId="{E15BA88A-191D-4C95-BC95-BACBDDCF3ED2}" type="presParOf" srcId="{0383FB93-017A-4346-AB69-6DE850843183}" destId="{9FF4A2B8-1DA5-46B7-A091-ED490D964C53}" srcOrd="0" destOrd="0" presId="urn:microsoft.com/office/officeart/2005/8/layout/orgChart1"/>
    <dgm:cxn modelId="{6344A566-6CDE-4CC7-89D8-F63DC7C00812}" type="presParOf" srcId="{9FF4A2B8-1DA5-46B7-A091-ED490D964C53}" destId="{02971D51-2C16-48D5-8724-03480C47BED8}" srcOrd="0" destOrd="0" presId="urn:microsoft.com/office/officeart/2005/8/layout/orgChart1"/>
    <dgm:cxn modelId="{AD4C2A4D-6A75-4B76-98F2-37F9AED575EF}" type="presParOf" srcId="{9FF4A2B8-1DA5-46B7-A091-ED490D964C53}" destId="{7F9D3B34-3D14-42B8-9756-D1C4D9386444}" srcOrd="1" destOrd="0" presId="urn:microsoft.com/office/officeart/2005/8/layout/orgChart1"/>
    <dgm:cxn modelId="{EACC34EA-F951-4F14-AA77-A3C47123EE34}" type="presParOf" srcId="{0383FB93-017A-4346-AB69-6DE850843183}" destId="{2F6576E9-818E-4DEE-B864-1FBD3843622E}" srcOrd="1" destOrd="0" presId="urn:microsoft.com/office/officeart/2005/8/layout/orgChart1"/>
    <dgm:cxn modelId="{4D693952-E711-4259-8496-CAD8B99F34D9}" type="presParOf" srcId="{2F6576E9-818E-4DEE-B864-1FBD3843622E}" destId="{BCE4CE57-1E1C-4099-8003-85572CB309BA}" srcOrd="0" destOrd="0" presId="urn:microsoft.com/office/officeart/2005/8/layout/orgChart1"/>
    <dgm:cxn modelId="{02048086-12F8-424A-9AE6-BD02C5400591}" type="presParOf" srcId="{2F6576E9-818E-4DEE-B864-1FBD3843622E}" destId="{928BA56F-C36D-4CD9-AF1B-430F90354121}" srcOrd="1" destOrd="0" presId="urn:microsoft.com/office/officeart/2005/8/layout/orgChart1"/>
    <dgm:cxn modelId="{56BA5D6A-0601-416C-A4D2-84C5FA689872}" type="presParOf" srcId="{928BA56F-C36D-4CD9-AF1B-430F90354121}" destId="{2E52A6CE-EEF4-4A65-AB6A-EB8D4937F02D}" srcOrd="0" destOrd="0" presId="urn:microsoft.com/office/officeart/2005/8/layout/orgChart1"/>
    <dgm:cxn modelId="{56AD8405-5AAF-4EDC-AA41-94CC7E4B6C73}" type="presParOf" srcId="{2E52A6CE-EEF4-4A65-AB6A-EB8D4937F02D}" destId="{D85DFEB0-E2E1-4DF6-A650-E96BEAB13966}" srcOrd="0" destOrd="0" presId="urn:microsoft.com/office/officeart/2005/8/layout/orgChart1"/>
    <dgm:cxn modelId="{39CBD5A9-0215-4371-914A-AB669DA457A0}" type="presParOf" srcId="{2E52A6CE-EEF4-4A65-AB6A-EB8D4937F02D}" destId="{E4A34DEA-39EC-450D-A730-864D3FBFD391}" srcOrd="1" destOrd="0" presId="urn:microsoft.com/office/officeart/2005/8/layout/orgChart1"/>
    <dgm:cxn modelId="{6BE9FC93-0470-4E1A-8628-3511C5D8B803}" type="presParOf" srcId="{928BA56F-C36D-4CD9-AF1B-430F90354121}" destId="{B0BA7A9C-E35A-4B78-BB97-E50F667F3A79}" srcOrd="1" destOrd="0" presId="urn:microsoft.com/office/officeart/2005/8/layout/orgChart1"/>
    <dgm:cxn modelId="{E0503024-4BE8-4A7D-B399-0160CA82DFF9}" type="presParOf" srcId="{928BA56F-C36D-4CD9-AF1B-430F90354121}" destId="{2F3BC766-00DD-4992-905E-DDEA02F78AE6}" srcOrd="2" destOrd="0" presId="urn:microsoft.com/office/officeart/2005/8/layout/orgChart1"/>
    <dgm:cxn modelId="{F0E758B7-0767-4825-9A57-507130269DBB}" type="presParOf" srcId="{2F6576E9-818E-4DEE-B864-1FBD3843622E}" destId="{6A43AFF8-9C15-4CB1-AC97-39124D228F49}" srcOrd="2" destOrd="0" presId="urn:microsoft.com/office/officeart/2005/8/layout/orgChart1"/>
    <dgm:cxn modelId="{94990B45-57CF-4902-BC24-965C63D43B4C}" type="presParOf" srcId="{2F6576E9-818E-4DEE-B864-1FBD3843622E}" destId="{0CD96039-2780-42DD-B68F-E51562BE766B}" srcOrd="3" destOrd="0" presId="urn:microsoft.com/office/officeart/2005/8/layout/orgChart1"/>
    <dgm:cxn modelId="{7D45E3FE-E867-414C-874B-08E4BFB8D9EE}" type="presParOf" srcId="{0CD96039-2780-42DD-B68F-E51562BE766B}" destId="{54AC11AA-8FCA-41FE-88BC-5EBA4000ED63}" srcOrd="0" destOrd="0" presId="urn:microsoft.com/office/officeart/2005/8/layout/orgChart1"/>
    <dgm:cxn modelId="{0AFB2671-9CFB-453D-8054-7DEDC1DBA9ED}" type="presParOf" srcId="{54AC11AA-8FCA-41FE-88BC-5EBA4000ED63}" destId="{5442FFF4-47BA-496C-87E8-3294DF2B35E1}" srcOrd="0" destOrd="0" presId="urn:microsoft.com/office/officeart/2005/8/layout/orgChart1"/>
    <dgm:cxn modelId="{2106D09D-2D6D-44F0-B802-8F1E4FAB6D55}" type="presParOf" srcId="{54AC11AA-8FCA-41FE-88BC-5EBA4000ED63}" destId="{5D8FB73D-1AD5-4785-882C-6D45FD0A74DB}" srcOrd="1" destOrd="0" presId="urn:microsoft.com/office/officeart/2005/8/layout/orgChart1"/>
    <dgm:cxn modelId="{2EE04FAE-94B3-4D22-928C-9D056B6D03BF}" type="presParOf" srcId="{0CD96039-2780-42DD-B68F-E51562BE766B}" destId="{982131D3-5E69-4D1D-81DD-4D61B296AECC}" srcOrd="1" destOrd="0" presId="urn:microsoft.com/office/officeart/2005/8/layout/orgChart1"/>
    <dgm:cxn modelId="{C2499676-6899-438B-B247-17ABC9FD1C5B}" type="presParOf" srcId="{0CD96039-2780-42DD-B68F-E51562BE766B}" destId="{3ACD5A12-FAA2-4DF5-83DE-5871858EBDA0}" srcOrd="2" destOrd="0" presId="urn:microsoft.com/office/officeart/2005/8/layout/orgChart1"/>
    <dgm:cxn modelId="{14991DA0-20E8-4D93-8CE6-895CF72F48D4}" type="presParOf" srcId="{2F6576E9-818E-4DEE-B864-1FBD3843622E}" destId="{E9793217-5274-453C-963E-8D02820A0CD5}" srcOrd="4" destOrd="0" presId="urn:microsoft.com/office/officeart/2005/8/layout/orgChart1"/>
    <dgm:cxn modelId="{34492035-6EB5-4D56-B0B1-49E18FE6EF74}" type="presParOf" srcId="{2F6576E9-818E-4DEE-B864-1FBD3843622E}" destId="{426081BB-92DE-49C4-B49A-DDA94AF7D7C8}" srcOrd="5" destOrd="0" presId="urn:microsoft.com/office/officeart/2005/8/layout/orgChart1"/>
    <dgm:cxn modelId="{B391B9DE-FE99-46FD-A42A-C6E932D6025B}" type="presParOf" srcId="{426081BB-92DE-49C4-B49A-DDA94AF7D7C8}" destId="{CB0618E7-264F-4B7F-84F1-7E0E1A045986}" srcOrd="0" destOrd="0" presId="urn:microsoft.com/office/officeart/2005/8/layout/orgChart1"/>
    <dgm:cxn modelId="{CB34D074-F7B4-455A-9548-B823F28E0511}" type="presParOf" srcId="{CB0618E7-264F-4B7F-84F1-7E0E1A045986}" destId="{B0BC6B4B-9CE0-4F84-A893-F0BB8A31115E}" srcOrd="0" destOrd="0" presId="urn:microsoft.com/office/officeart/2005/8/layout/orgChart1"/>
    <dgm:cxn modelId="{6DC8B737-B1A7-44DC-A340-6B592D01688A}" type="presParOf" srcId="{CB0618E7-264F-4B7F-84F1-7E0E1A045986}" destId="{17E8B364-4254-432B-9C83-AE889A73F586}" srcOrd="1" destOrd="0" presId="urn:microsoft.com/office/officeart/2005/8/layout/orgChart1"/>
    <dgm:cxn modelId="{3687491A-DB67-4DB2-942E-F6ABA5AA4BD0}" type="presParOf" srcId="{426081BB-92DE-49C4-B49A-DDA94AF7D7C8}" destId="{1B8B8384-0BEA-4656-A7F6-C4F7BDD18532}" srcOrd="1" destOrd="0" presId="urn:microsoft.com/office/officeart/2005/8/layout/orgChart1"/>
    <dgm:cxn modelId="{A4A670A8-DFB1-423B-ADD6-8D6D4B98AF3F}" type="presParOf" srcId="{426081BB-92DE-49C4-B49A-DDA94AF7D7C8}" destId="{10882033-2842-4992-B236-6EAB242782B1}" srcOrd="2" destOrd="0" presId="urn:microsoft.com/office/officeart/2005/8/layout/orgChart1"/>
    <dgm:cxn modelId="{E3331E27-9BB9-4019-9136-82530F9DD20D}" type="presParOf" srcId="{0383FB93-017A-4346-AB69-6DE850843183}" destId="{325CBB7C-E73A-4F22-9E11-178E84C4CE4A}" srcOrd="2" destOrd="0" presId="urn:microsoft.com/office/officeart/2005/8/layout/orgChart1"/>
    <dgm:cxn modelId="{2D69ABC9-559C-4301-8303-43A4A066B662}" type="presParOf" srcId="{325CBB7C-E73A-4F22-9E11-178E84C4CE4A}" destId="{B1B9B973-8647-42FB-BE23-64E21F628D34}" srcOrd="0" destOrd="0" presId="urn:microsoft.com/office/officeart/2005/8/layout/orgChart1"/>
    <dgm:cxn modelId="{891B2C50-2E90-4370-972B-6C89A04A55A9}" type="presParOf" srcId="{325CBB7C-E73A-4F22-9E11-178E84C4CE4A}" destId="{D6059E18-5E2F-4416-94D2-685617507420}" srcOrd="1" destOrd="0" presId="urn:microsoft.com/office/officeart/2005/8/layout/orgChart1"/>
    <dgm:cxn modelId="{AFC016E9-B980-4B72-81A8-857216F777F9}" type="presParOf" srcId="{D6059E18-5E2F-4416-94D2-685617507420}" destId="{5FF893A1-91E6-43EA-ADD2-1FDA4345B660}" srcOrd="0" destOrd="0" presId="urn:microsoft.com/office/officeart/2005/8/layout/orgChart1"/>
    <dgm:cxn modelId="{F0C4F902-5274-454B-A61D-0FD6DBF08F02}" type="presParOf" srcId="{5FF893A1-91E6-43EA-ADD2-1FDA4345B660}" destId="{C9236876-A9C4-4627-B294-87ADAB8CB931}" srcOrd="0" destOrd="0" presId="urn:microsoft.com/office/officeart/2005/8/layout/orgChart1"/>
    <dgm:cxn modelId="{D893D1E7-3AB2-478D-808E-6DF69B1927FE}" type="presParOf" srcId="{5FF893A1-91E6-43EA-ADD2-1FDA4345B660}" destId="{3BAA06DD-F903-40FF-8BDF-CB3A2393D335}" srcOrd="1" destOrd="0" presId="urn:microsoft.com/office/officeart/2005/8/layout/orgChart1"/>
    <dgm:cxn modelId="{0D3A7319-13DD-433C-8355-3C90736BF507}" type="presParOf" srcId="{D6059E18-5E2F-4416-94D2-685617507420}" destId="{A42D6438-71ED-48BC-AAE8-08B79526BD7B}" srcOrd="1" destOrd="0" presId="urn:microsoft.com/office/officeart/2005/8/layout/orgChart1"/>
    <dgm:cxn modelId="{7954BCFC-0F1B-4FB2-8095-CE65DE61EEB0}" type="presParOf" srcId="{D6059E18-5E2F-4416-94D2-685617507420}" destId="{135F1017-B7F3-4F7B-AEF9-EBE47299CCCE}" srcOrd="2" destOrd="0" presId="urn:microsoft.com/office/officeart/2005/8/layout/orgChart1"/>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7BC15-1E13-414C-AC0C-6BCF78857D1D}">
      <dsp:nvSpPr>
        <dsp:cNvPr id="0" name=""/>
        <dsp:cNvSpPr/>
      </dsp:nvSpPr>
      <dsp:spPr>
        <a:xfrm>
          <a:off x="2976" y="1631"/>
          <a:ext cx="6090046" cy="761007"/>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DotNetNuke</a:t>
          </a:r>
          <a:endParaRPr lang="en-US" sz="3300" kern="1200" dirty="0"/>
        </a:p>
      </dsp:txBody>
      <dsp:txXfrm>
        <a:off x="25265" y="23920"/>
        <a:ext cx="6045468" cy="716429"/>
      </dsp:txXfrm>
    </dsp:sp>
    <dsp:sp modelId="{5B5F7988-1C1C-46B4-8B8E-7552B7119F34}">
      <dsp:nvSpPr>
        <dsp:cNvPr id="0" name=""/>
        <dsp:cNvSpPr/>
      </dsp:nvSpPr>
      <dsp:spPr>
        <a:xfrm>
          <a:off x="2976" y="826563"/>
          <a:ext cx="6090046" cy="761007"/>
        </a:xfrm>
        <a:prstGeom prst="roundRect">
          <a:avLst>
            <a:gd name="adj" fmla="val 10000"/>
          </a:avLst>
        </a:prstGeom>
        <a:gradFill rotWithShape="0">
          <a:gsLst>
            <a:gs pos="0">
              <a:schemeClr val="accent2">
                <a:tint val="99000"/>
                <a:hueOff val="0"/>
                <a:satOff val="0"/>
                <a:lumOff val="0"/>
                <a:alphaOff val="0"/>
                <a:shade val="51000"/>
                <a:satMod val="130000"/>
              </a:schemeClr>
            </a:gs>
            <a:gs pos="80000">
              <a:schemeClr val="accent2">
                <a:tint val="99000"/>
                <a:hueOff val="0"/>
                <a:satOff val="0"/>
                <a:lumOff val="0"/>
                <a:alphaOff val="0"/>
                <a:shade val="93000"/>
                <a:satMod val="130000"/>
              </a:schemeClr>
            </a:gs>
            <a:gs pos="100000">
              <a:schemeClr val="accent2">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ASP.NET</a:t>
          </a:r>
          <a:endParaRPr lang="en-US" sz="3300" kern="1200" dirty="0"/>
        </a:p>
      </dsp:txBody>
      <dsp:txXfrm>
        <a:off x="25265" y="848852"/>
        <a:ext cx="6045468" cy="716429"/>
      </dsp:txXfrm>
    </dsp:sp>
    <dsp:sp modelId="{11DA8F86-49FF-4F1B-A7D7-FA02B6426E92}">
      <dsp:nvSpPr>
        <dsp:cNvPr id="0" name=""/>
        <dsp:cNvSpPr/>
      </dsp:nvSpPr>
      <dsp:spPr>
        <a:xfrm>
          <a:off x="2976" y="1651496"/>
          <a:ext cx="6090046" cy="761007"/>
        </a:xfrm>
        <a:prstGeom prst="roundRect">
          <a:avLst>
            <a:gd name="adj" fmla="val 10000"/>
          </a:avLst>
        </a:prstGeom>
        <a:gradFill rotWithShape="0">
          <a:gsLst>
            <a:gs pos="0">
              <a:schemeClr val="accent2">
                <a:tint val="80000"/>
                <a:hueOff val="0"/>
                <a:satOff val="0"/>
                <a:lumOff val="0"/>
                <a:alphaOff val="0"/>
                <a:shade val="51000"/>
                <a:satMod val="130000"/>
              </a:schemeClr>
            </a:gs>
            <a:gs pos="80000">
              <a:schemeClr val="accent2">
                <a:tint val="80000"/>
                <a:hueOff val="0"/>
                <a:satOff val="0"/>
                <a:lumOff val="0"/>
                <a:alphaOff val="0"/>
                <a:shade val="93000"/>
                <a:satMod val="130000"/>
              </a:schemeClr>
            </a:gs>
            <a:gs pos="100000">
              <a:schemeClr val="accent2">
                <a:tint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.NET</a:t>
          </a:r>
          <a:endParaRPr lang="en-US" sz="3300" kern="1200" dirty="0"/>
        </a:p>
      </dsp:txBody>
      <dsp:txXfrm>
        <a:off x="25265" y="1673785"/>
        <a:ext cx="6045468" cy="716429"/>
      </dsp:txXfrm>
    </dsp:sp>
    <dsp:sp modelId="{8FCF4BC1-213B-419B-968B-D29724A2E78F}">
      <dsp:nvSpPr>
        <dsp:cNvPr id="0" name=""/>
        <dsp:cNvSpPr/>
      </dsp:nvSpPr>
      <dsp:spPr>
        <a:xfrm>
          <a:off x="2976" y="2476428"/>
          <a:ext cx="6090046" cy="761007"/>
        </a:xfrm>
        <a:prstGeom prst="roundRect">
          <a:avLst>
            <a:gd name="adj" fmla="val 10000"/>
          </a:avLst>
        </a:prstGeom>
        <a:gradFill rotWithShape="0">
          <a:gsLst>
            <a:gs pos="0">
              <a:schemeClr val="accent2">
                <a:tint val="70000"/>
                <a:hueOff val="0"/>
                <a:satOff val="0"/>
                <a:lumOff val="0"/>
                <a:alphaOff val="0"/>
                <a:shade val="51000"/>
                <a:satMod val="130000"/>
              </a:schemeClr>
            </a:gs>
            <a:gs pos="80000">
              <a:schemeClr val="accent2">
                <a:tint val="70000"/>
                <a:hueOff val="0"/>
                <a:satOff val="0"/>
                <a:lumOff val="0"/>
                <a:alphaOff val="0"/>
                <a:shade val="93000"/>
                <a:satMod val="130000"/>
              </a:schemeClr>
            </a:gs>
            <a:gs pos="100000">
              <a:schemeClr val="accent2">
                <a:tint val="7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Internet Information Server</a:t>
          </a:r>
          <a:endParaRPr lang="en-US" sz="3300" kern="1200" dirty="0"/>
        </a:p>
      </dsp:txBody>
      <dsp:txXfrm>
        <a:off x="25265" y="2498717"/>
        <a:ext cx="6045468" cy="716429"/>
      </dsp:txXfrm>
    </dsp:sp>
    <dsp:sp modelId="{CAEB6E99-E503-40E1-B77E-B0F53B37D102}">
      <dsp:nvSpPr>
        <dsp:cNvPr id="0" name=""/>
        <dsp:cNvSpPr/>
      </dsp:nvSpPr>
      <dsp:spPr>
        <a:xfrm>
          <a:off x="2976" y="3301361"/>
          <a:ext cx="6090046" cy="761007"/>
        </a:xfrm>
        <a:prstGeom prst="roundRect">
          <a:avLst>
            <a:gd name="adj" fmla="val 10000"/>
          </a:avLst>
        </a:prstGeom>
        <a:gradFill rotWithShape="0">
          <a:gsLst>
            <a:gs pos="0">
              <a:schemeClr val="accent2">
                <a:tint val="70000"/>
                <a:hueOff val="0"/>
                <a:satOff val="0"/>
                <a:lumOff val="0"/>
                <a:alphaOff val="0"/>
                <a:shade val="51000"/>
                <a:satMod val="130000"/>
              </a:schemeClr>
            </a:gs>
            <a:gs pos="80000">
              <a:schemeClr val="accent2">
                <a:tint val="70000"/>
                <a:hueOff val="0"/>
                <a:satOff val="0"/>
                <a:lumOff val="0"/>
                <a:alphaOff val="0"/>
                <a:shade val="93000"/>
                <a:satMod val="130000"/>
              </a:schemeClr>
            </a:gs>
            <a:gs pos="100000">
              <a:schemeClr val="accent2">
                <a:tint val="7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Windows  Server</a:t>
          </a:r>
          <a:endParaRPr lang="en-US" sz="3300" kern="1200" dirty="0"/>
        </a:p>
      </dsp:txBody>
      <dsp:txXfrm>
        <a:off x="25265" y="3323650"/>
        <a:ext cx="6045468" cy="7164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534550" y="245866"/>
          <a:ext cx="91440" cy="166284"/>
        </a:xfrm>
        <a:custGeom>
          <a:avLst/>
          <a:gdLst/>
          <a:ahLst/>
          <a:cxnLst/>
          <a:rect l="0" t="0" r="0" b="0"/>
          <a:pathLst>
            <a:path>
              <a:moveTo>
                <a:pt x="83676" y="0"/>
              </a:moveTo>
              <a:lnTo>
                <a:pt x="83676" y="166284"/>
              </a:lnTo>
              <a:lnTo>
                <a:pt x="45720" y="166284"/>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618226" y="245866"/>
          <a:ext cx="437399" cy="332568"/>
        </a:xfrm>
        <a:custGeom>
          <a:avLst/>
          <a:gdLst/>
          <a:ahLst/>
          <a:cxnLst/>
          <a:rect l="0" t="0" r="0" b="0"/>
          <a:pathLst>
            <a:path>
              <a:moveTo>
                <a:pt x="0" y="0"/>
              </a:moveTo>
              <a:lnTo>
                <a:pt x="0" y="294612"/>
              </a:lnTo>
              <a:lnTo>
                <a:pt x="437399" y="294612"/>
              </a:lnTo>
              <a:lnTo>
                <a:pt x="437399"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572506" y="245866"/>
          <a:ext cx="91440" cy="332568"/>
        </a:xfrm>
        <a:custGeom>
          <a:avLst/>
          <a:gdLst/>
          <a:ahLst/>
          <a:cxnLst/>
          <a:rect l="0" t="0" r="0" b="0"/>
          <a:pathLst>
            <a:path>
              <a:moveTo>
                <a:pt x="45720" y="0"/>
              </a:moveTo>
              <a:lnTo>
                <a:pt x="4572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180826" y="245866"/>
          <a:ext cx="437399" cy="332568"/>
        </a:xfrm>
        <a:custGeom>
          <a:avLst/>
          <a:gdLst/>
          <a:ahLst/>
          <a:cxnLst/>
          <a:rect l="0" t="0" r="0" b="0"/>
          <a:pathLst>
            <a:path>
              <a:moveTo>
                <a:pt x="437399" y="0"/>
              </a:moveTo>
              <a:lnTo>
                <a:pt x="437399" y="294612"/>
              </a:lnTo>
              <a:lnTo>
                <a:pt x="0" y="294612"/>
              </a:lnTo>
              <a:lnTo>
                <a:pt x="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437482" y="65123"/>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Home</a:t>
          </a:r>
          <a:endParaRPr lang="en-US" sz="700" kern="1200" dirty="0">
            <a:latin typeface="Trebuchet MS"/>
            <a:cs typeface="Trebuchet MS"/>
          </a:endParaRPr>
        </a:p>
      </dsp:txBody>
      <dsp:txXfrm>
        <a:off x="437482" y="65123"/>
        <a:ext cx="361487" cy="180743"/>
      </dsp:txXfrm>
    </dsp:sp>
    <dsp:sp modelId="{D85DFEB0-E2E1-4DF6-A650-E96BEAB13966}">
      <dsp:nvSpPr>
        <dsp:cNvPr id="0" name=""/>
        <dsp:cNvSpPr/>
      </dsp:nvSpPr>
      <dsp:spPr>
        <a:xfrm>
          <a:off x="83"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Products</a:t>
          </a:r>
          <a:endParaRPr lang="en-US" sz="700" kern="1200" dirty="0">
            <a:latin typeface="Trebuchet MS"/>
            <a:cs typeface="Trebuchet MS"/>
          </a:endParaRPr>
        </a:p>
      </dsp:txBody>
      <dsp:txXfrm>
        <a:off x="83" y="578435"/>
        <a:ext cx="361487" cy="180743"/>
      </dsp:txXfrm>
    </dsp:sp>
    <dsp:sp modelId="{5442FFF4-47BA-496C-87E8-3294DF2B35E1}">
      <dsp:nvSpPr>
        <dsp:cNvPr id="0" name=""/>
        <dsp:cNvSpPr/>
      </dsp:nvSpPr>
      <dsp:spPr>
        <a:xfrm>
          <a:off x="4374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Services</a:t>
          </a:r>
          <a:endParaRPr lang="en-US" sz="700" kern="1200" dirty="0">
            <a:latin typeface="Trebuchet MS"/>
            <a:cs typeface="Trebuchet MS"/>
          </a:endParaRPr>
        </a:p>
      </dsp:txBody>
      <dsp:txXfrm>
        <a:off x="437482" y="578435"/>
        <a:ext cx="361487" cy="180743"/>
      </dsp:txXfrm>
    </dsp:sp>
    <dsp:sp modelId="{B0BC6B4B-9CE0-4F84-A893-F0BB8A31115E}">
      <dsp:nvSpPr>
        <dsp:cNvPr id="0" name=""/>
        <dsp:cNvSpPr/>
      </dsp:nvSpPr>
      <dsp:spPr>
        <a:xfrm>
          <a:off x="8748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About</a:t>
          </a:r>
          <a:endParaRPr lang="en-US" sz="700" kern="1200" dirty="0">
            <a:latin typeface="Trebuchet MS"/>
            <a:cs typeface="Trebuchet MS"/>
          </a:endParaRPr>
        </a:p>
      </dsp:txBody>
      <dsp:txXfrm>
        <a:off x="874882" y="578435"/>
        <a:ext cx="361487" cy="180743"/>
      </dsp:txXfrm>
    </dsp:sp>
    <dsp:sp modelId="{C9236876-A9C4-4627-B294-87ADAB8CB931}">
      <dsp:nvSpPr>
        <dsp:cNvPr id="0" name=""/>
        <dsp:cNvSpPr/>
      </dsp:nvSpPr>
      <dsp:spPr>
        <a:xfrm>
          <a:off x="218782" y="321779"/>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Contact</a:t>
          </a:r>
          <a:endParaRPr lang="en-US" sz="700" kern="1200" dirty="0">
            <a:latin typeface="Trebuchet MS"/>
            <a:cs typeface="Trebuchet MS"/>
          </a:endParaRPr>
        </a:p>
      </dsp:txBody>
      <dsp:txXfrm>
        <a:off x="218782" y="321779"/>
        <a:ext cx="361487" cy="1807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534550" y="245866"/>
          <a:ext cx="91440" cy="166284"/>
        </a:xfrm>
        <a:custGeom>
          <a:avLst/>
          <a:gdLst/>
          <a:ahLst/>
          <a:cxnLst/>
          <a:rect l="0" t="0" r="0" b="0"/>
          <a:pathLst>
            <a:path>
              <a:moveTo>
                <a:pt x="83676" y="0"/>
              </a:moveTo>
              <a:lnTo>
                <a:pt x="83676" y="166284"/>
              </a:lnTo>
              <a:lnTo>
                <a:pt x="45720" y="166284"/>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618226" y="245866"/>
          <a:ext cx="437399" cy="332568"/>
        </a:xfrm>
        <a:custGeom>
          <a:avLst/>
          <a:gdLst/>
          <a:ahLst/>
          <a:cxnLst/>
          <a:rect l="0" t="0" r="0" b="0"/>
          <a:pathLst>
            <a:path>
              <a:moveTo>
                <a:pt x="0" y="0"/>
              </a:moveTo>
              <a:lnTo>
                <a:pt x="0" y="294612"/>
              </a:lnTo>
              <a:lnTo>
                <a:pt x="437399" y="294612"/>
              </a:lnTo>
              <a:lnTo>
                <a:pt x="437399"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572506" y="245866"/>
          <a:ext cx="91440" cy="332568"/>
        </a:xfrm>
        <a:custGeom>
          <a:avLst/>
          <a:gdLst/>
          <a:ahLst/>
          <a:cxnLst/>
          <a:rect l="0" t="0" r="0" b="0"/>
          <a:pathLst>
            <a:path>
              <a:moveTo>
                <a:pt x="45720" y="0"/>
              </a:moveTo>
              <a:lnTo>
                <a:pt x="4572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180826" y="245866"/>
          <a:ext cx="437399" cy="332568"/>
        </a:xfrm>
        <a:custGeom>
          <a:avLst/>
          <a:gdLst/>
          <a:ahLst/>
          <a:cxnLst/>
          <a:rect l="0" t="0" r="0" b="0"/>
          <a:pathLst>
            <a:path>
              <a:moveTo>
                <a:pt x="437399" y="0"/>
              </a:moveTo>
              <a:lnTo>
                <a:pt x="437399" y="294612"/>
              </a:lnTo>
              <a:lnTo>
                <a:pt x="0" y="294612"/>
              </a:lnTo>
              <a:lnTo>
                <a:pt x="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437482" y="65123"/>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Home</a:t>
          </a:r>
          <a:endParaRPr lang="en-US" sz="700" kern="1200" dirty="0">
            <a:latin typeface="Trebuchet MS"/>
            <a:cs typeface="Trebuchet MS"/>
          </a:endParaRPr>
        </a:p>
      </dsp:txBody>
      <dsp:txXfrm>
        <a:off x="437482" y="65123"/>
        <a:ext cx="361487" cy="180743"/>
      </dsp:txXfrm>
    </dsp:sp>
    <dsp:sp modelId="{D85DFEB0-E2E1-4DF6-A650-E96BEAB13966}">
      <dsp:nvSpPr>
        <dsp:cNvPr id="0" name=""/>
        <dsp:cNvSpPr/>
      </dsp:nvSpPr>
      <dsp:spPr>
        <a:xfrm>
          <a:off x="83"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Products</a:t>
          </a:r>
          <a:endParaRPr lang="en-US" sz="700" kern="1200" dirty="0">
            <a:latin typeface="Trebuchet MS"/>
            <a:cs typeface="Trebuchet MS"/>
          </a:endParaRPr>
        </a:p>
      </dsp:txBody>
      <dsp:txXfrm>
        <a:off x="83" y="578435"/>
        <a:ext cx="361487" cy="180743"/>
      </dsp:txXfrm>
    </dsp:sp>
    <dsp:sp modelId="{5442FFF4-47BA-496C-87E8-3294DF2B35E1}">
      <dsp:nvSpPr>
        <dsp:cNvPr id="0" name=""/>
        <dsp:cNvSpPr/>
      </dsp:nvSpPr>
      <dsp:spPr>
        <a:xfrm>
          <a:off x="4374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Services</a:t>
          </a:r>
          <a:endParaRPr lang="en-US" sz="700" kern="1200" dirty="0">
            <a:latin typeface="Trebuchet MS"/>
            <a:cs typeface="Trebuchet MS"/>
          </a:endParaRPr>
        </a:p>
      </dsp:txBody>
      <dsp:txXfrm>
        <a:off x="437482" y="578435"/>
        <a:ext cx="361487" cy="180743"/>
      </dsp:txXfrm>
    </dsp:sp>
    <dsp:sp modelId="{B0BC6B4B-9CE0-4F84-A893-F0BB8A31115E}">
      <dsp:nvSpPr>
        <dsp:cNvPr id="0" name=""/>
        <dsp:cNvSpPr/>
      </dsp:nvSpPr>
      <dsp:spPr>
        <a:xfrm>
          <a:off x="8748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About</a:t>
          </a:r>
          <a:endParaRPr lang="en-US" sz="700" kern="1200" dirty="0">
            <a:latin typeface="Trebuchet MS"/>
            <a:cs typeface="Trebuchet MS"/>
          </a:endParaRPr>
        </a:p>
      </dsp:txBody>
      <dsp:txXfrm>
        <a:off x="874882" y="578435"/>
        <a:ext cx="361487" cy="180743"/>
      </dsp:txXfrm>
    </dsp:sp>
    <dsp:sp modelId="{C9236876-A9C4-4627-B294-87ADAB8CB931}">
      <dsp:nvSpPr>
        <dsp:cNvPr id="0" name=""/>
        <dsp:cNvSpPr/>
      </dsp:nvSpPr>
      <dsp:spPr>
        <a:xfrm>
          <a:off x="218782" y="321779"/>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Contact</a:t>
          </a:r>
          <a:endParaRPr lang="en-US" sz="700" kern="1200" dirty="0">
            <a:latin typeface="Trebuchet MS"/>
            <a:cs typeface="Trebuchet MS"/>
          </a:endParaRPr>
        </a:p>
      </dsp:txBody>
      <dsp:txXfrm>
        <a:off x="218782" y="321779"/>
        <a:ext cx="361487" cy="18074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534550" y="245866"/>
          <a:ext cx="91440" cy="166284"/>
        </a:xfrm>
        <a:custGeom>
          <a:avLst/>
          <a:gdLst/>
          <a:ahLst/>
          <a:cxnLst/>
          <a:rect l="0" t="0" r="0" b="0"/>
          <a:pathLst>
            <a:path>
              <a:moveTo>
                <a:pt x="83676" y="0"/>
              </a:moveTo>
              <a:lnTo>
                <a:pt x="83676" y="166284"/>
              </a:lnTo>
              <a:lnTo>
                <a:pt x="45720" y="166284"/>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618226" y="245866"/>
          <a:ext cx="437399" cy="332568"/>
        </a:xfrm>
        <a:custGeom>
          <a:avLst/>
          <a:gdLst/>
          <a:ahLst/>
          <a:cxnLst/>
          <a:rect l="0" t="0" r="0" b="0"/>
          <a:pathLst>
            <a:path>
              <a:moveTo>
                <a:pt x="0" y="0"/>
              </a:moveTo>
              <a:lnTo>
                <a:pt x="0" y="294612"/>
              </a:lnTo>
              <a:lnTo>
                <a:pt x="437399" y="294612"/>
              </a:lnTo>
              <a:lnTo>
                <a:pt x="437399"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572506" y="245866"/>
          <a:ext cx="91440" cy="332568"/>
        </a:xfrm>
        <a:custGeom>
          <a:avLst/>
          <a:gdLst/>
          <a:ahLst/>
          <a:cxnLst/>
          <a:rect l="0" t="0" r="0" b="0"/>
          <a:pathLst>
            <a:path>
              <a:moveTo>
                <a:pt x="45720" y="0"/>
              </a:moveTo>
              <a:lnTo>
                <a:pt x="4572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180826" y="245866"/>
          <a:ext cx="437399" cy="332568"/>
        </a:xfrm>
        <a:custGeom>
          <a:avLst/>
          <a:gdLst/>
          <a:ahLst/>
          <a:cxnLst/>
          <a:rect l="0" t="0" r="0" b="0"/>
          <a:pathLst>
            <a:path>
              <a:moveTo>
                <a:pt x="437399" y="0"/>
              </a:moveTo>
              <a:lnTo>
                <a:pt x="437399" y="294612"/>
              </a:lnTo>
              <a:lnTo>
                <a:pt x="0" y="294612"/>
              </a:lnTo>
              <a:lnTo>
                <a:pt x="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437482" y="65123"/>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Home</a:t>
          </a:r>
          <a:endParaRPr lang="en-US" sz="700" kern="1200" dirty="0">
            <a:latin typeface="Trebuchet MS"/>
            <a:cs typeface="Trebuchet MS"/>
          </a:endParaRPr>
        </a:p>
      </dsp:txBody>
      <dsp:txXfrm>
        <a:off x="437482" y="65123"/>
        <a:ext cx="361487" cy="180743"/>
      </dsp:txXfrm>
    </dsp:sp>
    <dsp:sp modelId="{D85DFEB0-E2E1-4DF6-A650-E96BEAB13966}">
      <dsp:nvSpPr>
        <dsp:cNvPr id="0" name=""/>
        <dsp:cNvSpPr/>
      </dsp:nvSpPr>
      <dsp:spPr>
        <a:xfrm>
          <a:off x="83"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Products</a:t>
          </a:r>
          <a:endParaRPr lang="en-US" sz="700" kern="1200" dirty="0">
            <a:latin typeface="Trebuchet MS"/>
            <a:cs typeface="Trebuchet MS"/>
          </a:endParaRPr>
        </a:p>
      </dsp:txBody>
      <dsp:txXfrm>
        <a:off x="83" y="578435"/>
        <a:ext cx="361487" cy="180743"/>
      </dsp:txXfrm>
    </dsp:sp>
    <dsp:sp modelId="{5442FFF4-47BA-496C-87E8-3294DF2B35E1}">
      <dsp:nvSpPr>
        <dsp:cNvPr id="0" name=""/>
        <dsp:cNvSpPr/>
      </dsp:nvSpPr>
      <dsp:spPr>
        <a:xfrm>
          <a:off x="4374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Services</a:t>
          </a:r>
          <a:endParaRPr lang="en-US" sz="700" kern="1200" dirty="0">
            <a:latin typeface="Trebuchet MS"/>
            <a:cs typeface="Trebuchet MS"/>
          </a:endParaRPr>
        </a:p>
      </dsp:txBody>
      <dsp:txXfrm>
        <a:off x="437482" y="578435"/>
        <a:ext cx="361487" cy="180743"/>
      </dsp:txXfrm>
    </dsp:sp>
    <dsp:sp modelId="{B0BC6B4B-9CE0-4F84-A893-F0BB8A31115E}">
      <dsp:nvSpPr>
        <dsp:cNvPr id="0" name=""/>
        <dsp:cNvSpPr/>
      </dsp:nvSpPr>
      <dsp:spPr>
        <a:xfrm>
          <a:off x="8748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About</a:t>
          </a:r>
          <a:endParaRPr lang="en-US" sz="700" kern="1200" dirty="0">
            <a:latin typeface="Trebuchet MS"/>
            <a:cs typeface="Trebuchet MS"/>
          </a:endParaRPr>
        </a:p>
      </dsp:txBody>
      <dsp:txXfrm>
        <a:off x="874882" y="578435"/>
        <a:ext cx="361487" cy="180743"/>
      </dsp:txXfrm>
    </dsp:sp>
    <dsp:sp modelId="{C9236876-A9C4-4627-B294-87ADAB8CB931}">
      <dsp:nvSpPr>
        <dsp:cNvPr id="0" name=""/>
        <dsp:cNvSpPr/>
      </dsp:nvSpPr>
      <dsp:spPr>
        <a:xfrm>
          <a:off x="218782" y="321779"/>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Contact</a:t>
          </a:r>
          <a:endParaRPr lang="en-US" sz="700" kern="1200" dirty="0">
            <a:latin typeface="Trebuchet MS"/>
            <a:cs typeface="Trebuchet MS"/>
          </a:endParaRPr>
        </a:p>
      </dsp:txBody>
      <dsp:txXfrm>
        <a:off x="218782" y="321779"/>
        <a:ext cx="361487" cy="1807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534550" y="245866"/>
          <a:ext cx="91440" cy="166284"/>
        </a:xfrm>
        <a:custGeom>
          <a:avLst/>
          <a:gdLst/>
          <a:ahLst/>
          <a:cxnLst/>
          <a:rect l="0" t="0" r="0" b="0"/>
          <a:pathLst>
            <a:path>
              <a:moveTo>
                <a:pt x="83676" y="0"/>
              </a:moveTo>
              <a:lnTo>
                <a:pt x="83676" y="166284"/>
              </a:lnTo>
              <a:lnTo>
                <a:pt x="45720" y="166284"/>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618226" y="245866"/>
          <a:ext cx="437399" cy="332568"/>
        </a:xfrm>
        <a:custGeom>
          <a:avLst/>
          <a:gdLst/>
          <a:ahLst/>
          <a:cxnLst/>
          <a:rect l="0" t="0" r="0" b="0"/>
          <a:pathLst>
            <a:path>
              <a:moveTo>
                <a:pt x="0" y="0"/>
              </a:moveTo>
              <a:lnTo>
                <a:pt x="0" y="294612"/>
              </a:lnTo>
              <a:lnTo>
                <a:pt x="437399" y="294612"/>
              </a:lnTo>
              <a:lnTo>
                <a:pt x="437399"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572506" y="245866"/>
          <a:ext cx="91440" cy="332568"/>
        </a:xfrm>
        <a:custGeom>
          <a:avLst/>
          <a:gdLst/>
          <a:ahLst/>
          <a:cxnLst/>
          <a:rect l="0" t="0" r="0" b="0"/>
          <a:pathLst>
            <a:path>
              <a:moveTo>
                <a:pt x="45720" y="0"/>
              </a:moveTo>
              <a:lnTo>
                <a:pt x="4572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180826" y="245866"/>
          <a:ext cx="437399" cy="332568"/>
        </a:xfrm>
        <a:custGeom>
          <a:avLst/>
          <a:gdLst/>
          <a:ahLst/>
          <a:cxnLst/>
          <a:rect l="0" t="0" r="0" b="0"/>
          <a:pathLst>
            <a:path>
              <a:moveTo>
                <a:pt x="437399" y="0"/>
              </a:moveTo>
              <a:lnTo>
                <a:pt x="437399" y="294612"/>
              </a:lnTo>
              <a:lnTo>
                <a:pt x="0" y="294612"/>
              </a:lnTo>
              <a:lnTo>
                <a:pt x="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437482" y="65123"/>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Home</a:t>
          </a:r>
          <a:endParaRPr lang="en-US" sz="700" kern="1200" dirty="0">
            <a:latin typeface="Trebuchet MS"/>
            <a:cs typeface="Trebuchet MS"/>
          </a:endParaRPr>
        </a:p>
      </dsp:txBody>
      <dsp:txXfrm>
        <a:off x="437482" y="65123"/>
        <a:ext cx="361487" cy="180743"/>
      </dsp:txXfrm>
    </dsp:sp>
    <dsp:sp modelId="{D85DFEB0-E2E1-4DF6-A650-E96BEAB13966}">
      <dsp:nvSpPr>
        <dsp:cNvPr id="0" name=""/>
        <dsp:cNvSpPr/>
      </dsp:nvSpPr>
      <dsp:spPr>
        <a:xfrm>
          <a:off x="83"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Products</a:t>
          </a:r>
          <a:endParaRPr lang="en-US" sz="700" kern="1200" dirty="0">
            <a:latin typeface="Trebuchet MS"/>
            <a:cs typeface="Trebuchet MS"/>
          </a:endParaRPr>
        </a:p>
      </dsp:txBody>
      <dsp:txXfrm>
        <a:off x="83" y="578435"/>
        <a:ext cx="361487" cy="180743"/>
      </dsp:txXfrm>
    </dsp:sp>
    <dsp:sp modelId="{5442FFF4-47BA-496C-87E8-3294DF2B35E1}">
      <dsp:nvSpPr>
        <dsp:cNvPr id="0" name=""/>
        <dsp:cNvSpPr/>
      </dsp:nvSpPr>
      <dsp:spPr>
        <a:xfrm>
          <a:off x="4374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Services</a:t>
          </a:r>
          <a:endParaRPr lang="en-US" sz="700" kern="1200" dirty="0">
            <a:latin typeface="Trebuchet MS"/>
            <a:cs typeface="Trebuchet MS"/>
          </a:endParaRPr>
        </a:p>
      </dsp:txBody>
      <dsp:txXfrm>
        <a:off x="437482" y="578435"/>
        <a:ext cx="361487" cy="180743"/>
      </dsp:txXfrm>
    </dsp:sp>
    <dsp:sp modelId="{B0BC6B4B-9CE0-4F84-A893-F0BB8A31115E}">
      <dsp:nvSpPr>
        <dsp:cNvPr id="0" name=""/>
        <dsp:cNvSpPr/>
      </dsp:nvSpPr>
      <dsp:spPr>
        <a:xfrm>
          <a:off x="8748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About</a:t>
          </a:r>
          <a:endParaRPr lang="en-US" sz="700" kern="1200" dirty="0">
            <a:latin typeface="Trebuchet MS"/>
            <a:cs typeface="Trebuchet MS"/>
          </a:endParaRPr>
        </a:p>
      </dsp:txBody>
      <dsp:txXfrm>
        <a:off x="874882" y="578435"/>
        <a:ext cx="361487" cy="180743"/>
      </dsp:txXfrm>
    </dsp:sp>
    <dsp:sp modelId="{C9236876-A9C4-4627-B294-87ADAB8CB931}">
      <dsp:nvSpPr>
        <dsp:cNvPr id="0" name=""/>
        <dsp:cNvSpPr/>
      </dsp:nvSpPr>
      <dsp:spPr>
        <a:xfrm>
          <a:off x="218782" y="321779"/>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Contact</a:t>
          </a:r>
          <a:endParaRPr lang="en-US" sz="700" kern="1200" dirty="0">
            <a:latin typeface="Trebuchet MS"/>
            <a:cs typeface="Trebuchet MS"/>
          </a:endParaRPr>
        </a:p>
      </dsp:txBody>
      <dsp:txXfrm>
        <a:off x="218782" y="321779"/>
        <a:ext cx="361487" cy="18074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534550" y="245866"/>
          <a:ext cx="91440" cy="166284"/>
        </a:xfrm>
        <a:custGeom>
          <a:avLst/>
          <a:gdLst/>
          <a:ahLst/>
          <a:cxnLst/>
          <a:rect l="0" t="0" r="0" b="0"/>
          <a:pathLst>
            <a:path>
              <a:moveTo>
                <a:pt x="83676" y="0"/>
              </a:moveTo>
              <a:lnTo>
                <a:pt x="83676" y="166284"/>
              </a:lnTo>
              <a:lnTo>
                <a:pt x="45720" y="166284"/>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618226" y="245866"/>
          <a:ext cx="437399" cy="332568"/>
        </a:xfrm>
        <a:custGeom>
          <a:avLst/>
          <a:gdLst/>
          <a:ahLst/>
          <a:cxnLst/>
          <a:rect l="0" t="0" r="0" b="0"/>
          <a:pathLst>
            <a:path>
              <a:moveTo>
                <a:pt x="0" y="0"/>
              </a:moveTo>
              <a:lnTo>
                <a:pt x="0" y="294612"/>
              </a:lnTo>
              <a:lnTo>
                <a:pt x="437399" y="294612"/>
              </a:lnTo>
              <a:lnTo>
                <a:pt x="437399"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572506" y="245866"/>
          <a:ext cx="91440" cy="332568"/>
        </a:xfrm>
        <a:custGeom>
          <a:avLst/>
          <a:gdLst/>
          <a:ahLst/>
          <a:cxnLst/>
          <a:rect l="0" t="0" r="0" b="0"/>
          <a:pathLst>
            <a:path>
              <a:moveTo>
                <a:pt x="45720" y="0"/>
              </a:moveTo>
              <a:lnTo>
                <a:pt x="4572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180826" y="245866"/>
          <a:ext cx="437399" cy="332568"/>
        </a:xfrm>
        <a:custGeom>
          <a:avLst/>
          <a:gdLst/>
          <a:ahLst/>
          <a:cxnLst/>
          <a:rect l="0" t="0" r="0" b="0"/>
          <a:pathLst>
            <a:path>
              <a:moveTo>
                <a:pt x="437399" y="0"/>
              </a:moveTo>
              <a:lnTo>
                <a:pt x="437399" y="294612"/>
              </a:lnTo>
              <a:lnTo>
                <a:pt x="0" y="294612"/>
              </a:lnTo>
              <a:lnTo>
                <a:pt x="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437482" y="65123"/>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Home</a:t>
          </a:r>
          <a:endParaRPr lang="en-US" sz="700" kern="1200" dirty="0">
            <a:latin typeface="Trebuchet MS"/>
            <a:cs typeface="Trebuchet MS"/>
          </a:endParaRPr>
        </a:p>
      </dsp:txBody>
      <dsp:txXfrm>
        <a:off x="437482" y="65123"/>
        <a:ext cx="361487" cy="180743"/>
      </dsp:txXfrm>
    </dsp:sp>
    <dsp:sp modelId="{D85DFEB0-E2E1-4DF6-A650-E96BEAB13966}">
      <dsp:nvSpPr>
        <dsp:cNvPr id="0" name=""/>
        <dsp:cNvSpPr/>
      </dsp:nvSpPr>
      <dsp:spPr>
        <a:xfrm>
          <a:off x="83"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Products</a:t>
          </a:r>
          <a:endParaRPr lang="en-US" sz="700" kern="1200" dirty="0">
            <a:latin typeface="Trebuchet MS"/>
            <a:cs typeface="Trebuchet MS"/>
          </a:endParaRPr>
        </a:p>
      </dsp:txBody>
      <dsp:txXfrm>
        <a:off x="83" y="578435"/>
        <a:ext cx="361487" cy="180743"/>
      </dsp:txXfrm>
    </dsp:sp>
    <dsp:sp modelId="{5442FFF4-47BA-496C-87E8-3294DF2B35E1}">
      <dsp:nvSpPr>
        <dsp:cNvPr id="0" name=""/>
        <dsp:cNvSpPr/>
      </dsp:nvSpPr>
      <dsp:spPr>
        <a:xfrm>
          <a:off x="4374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Services</a:t>
          </a:r>
          <a:endParaRPr lang="en-US" sz="700" kern="1200" dirty="0">
            <a:latin typeface="Trebuchet MS"/>
            <a:cs typeface="Trebuchet MS"/>
          </a:endParaRPr>
        </a:p>
      </dsp:txBody>
      <dsp:txXfrm>
        <a:off x="437482" y="578435"/>
        <a:ext cx="361487" cy="180743"/>
      </dsp:txXfrm>
    </dsp:sp>
    <dsp:sp modelId="{B0BC6B4B-9CE0-4F84-A893-F0BB8A31115E}">
      <dsp:nvSpPr>
        <dsp:cNvPr id="0" name=""/>
        <dsp:cNvSpPr/>
      </dsp:nvSpPr>
      <dsp:spPr>
        <a:xfrm>
          <a:off x="8748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About</a:t>
          </a:r>
          <a:endParaRPr lang="en-US" sz="700" kern="1200" dirty="0">
            <a:latin typeface="Trebuchet MS"/>
            <a:cs typeface="Trebuchet MS"/>
          </a:endParaRPr>
        </a:p>
      </dsp:txBody>
      <dsp:txXfrm>
        <a:off x="874882" y="578435"/>
        <a:ext cx="361487" cy="180743"/>
      </dsp:txXfrm>
    </dsp:sp>
    <dsp:sp modelId="{C9236876-A9C4-4627-B294-87ADAB8CB931}">
      <dsp:nvSpPr>
        <dsp:cNvPr id="0" name=""/>
        <dsp:cNvSpPr/>
      </dsp:nvSpPr>
      <dsp:spPr>
        <a:xfrm>
          <a:off x="218782" y="321779"/>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Contact</a:t>
          </a:r>
          <a:endParaRPr lang="en-US" sz="700" kern="1200" dirty="0">
            <a:latin typeface="Trebuchet MS"/>
            <a:cs typeface="Trebuchet MS"/>
          </a:endParaRPr>
        </a:p>
      </dsp:txBody>
      <dsp:txXfrm>
        <a:off x="218782" y="321779"/>
        <a:ext cx="361487" cy="1807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534550" y="245866"/>
          <a:ext cx="91440" cy="166284"/>
        </a:xfrm>
        <a:custGeom>
          <a:avLst/>
          <a:gdLst/>
          <a:ahLst/>
          <a:cxnLst/>
          <a:rect l="0" t="0" r="0" b="0"/>
          <a:pathLst>
            <a:path>
              <a:moveTo>
                <a:pt x="83676" y="0"/>
              </a:moveTo>
              <a:lnTo>
                <a:pt x="83676" y="166284"/>
              </a:lnTo>
              <a:lnTo>
                <a:pt x="45720" y="166284"/>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618226" y="245866"/>
          <a:ext cx="437399" cy="332568"/>
        </a:xfrm>
        <a:custGeom>
          <a:avLst/>
          <a:gdLst/>
          <a:ahLst/>
          <a:cxnLst/>
          <a:rect l="0" t="0" r="0" b="0"/>
          <a:pathLst>
            <a:path>
              <a:moveTo>
                <a:pt x="0" y="0"/>
              </a:moveTo>
              <a:lnTo>
                <a:pt x="0" y="294612"/>
              </a:lnTo>
              <a:lnTo>
                <a:pt x="437399" y="294612"/>
              </a:lnTo>
              <a:lnTo>
                <a:pt x="437399"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572506" y="245866"/>
          <a:ext cx="91440" cy="332568"/>
        </a:xfrm>
        <a:custGeom>
          <a:avLst/>
          <a:gdLst/>
          <a:ahLst/>
          <a:cxnLst/>
          <a:rect l="0" t="0" r="0" b="0"/>
          <a:pathLst>
            <a:path>
              <a:moveTo>
                <a:pt x="45720" y="0"/>
              </a:moveTo>
              <a:lnTo>
                <a:pt x="4572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180826" y="245866"/>
          <a:ext cx="437399" cy="332568"/>
        </a:xfrm>
        <a:custGeom>
          <a:avLst/>
          <a:gdLst/>
          <a:ahLst/>
          <a:cxnLst/>
          <a:rect l="0" t="0" r="0" b="0"/>
          <a:pathLst>
            <a:path>
              <a:moveTo>
                <a:pt x="437399" y="0"/>
              </a:moveTo>
              <a:lnTo>
                <a:pt x="437399" y="294612"/>
              </a:lnTo>
              <a:lnTo>
                <a:pt x="0" y="294612"/>
              </a:lnTo>
              <a:lnTo>
                <a:pt x="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437482" y="65123"/>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Home</a:t>
          </a:r>
          <a:endParaRPr lang="en-US" sz="700" kern="1200" dirty="0">
            <a:latin typeface="Trebuchet MS"/>
            <a:cs typeface="Trebuchet MS"/>
          </a:endParaRPr>
        </a:p>
      </dsp:txBody>
      <dsp:txXfrm>
        <a:off x="437482" y="65123"/>
        <a:ext cx="361487" cy="180743"/>
      </dsp:txXfrm>
    </dsp:sp>
    <dsp:sp modelId="{D85DFEB0-E2E1-4DF6-A650-E96BEAB13966}">
      <dsp:nvSpPr>
        <dsp:cNvPr id="0" name=""/>
        <dsp:cNvSpPr/>
      </dsp:nvSpPr>
      <dsp:spPr>
        <a:xfrm>
          <a:off x="83"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Products</a:t>
          </a:r>
          <a:endParaRPr lang="en-US" sz="700" kern="1200" dirty="0">
            <a:latin typeface="Trebuchet MS"/>
            <a:cs typeface="Trebuchet MS"/>
          </a:endParaRPr>
        </a:p>
      </dsp:txBody>
      <dsp:txXfrm>
        <a:off x="83" y="578435"/>
        <a:ext cx="361487" cy="180743"/>
      </dsp:txXfrm>
    </dsp:sp>
    <dsp:sp modelId="{5442FFF4-47BA-496C-87E8-3294DF2B35E1}">
      <dsp:nvSpPr>
        <dsp:cNvPr id="0" name=""/>
        <dsp:cNvSpPr/>
      </dsp:nvSpPr>
      <dsp:spPr>
        <a:xfrm>
          <a:off x="4374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Services</a:t>
          </a:r>
          <a:endParaRPr lang="en-US" sz="700" kern="1200" dirty="0">
            <a:latin typeface="Trebuchet MS"/>
            <a:cs typeface="Trebuchet MS"/>
          </a:endParaRPr>
        </a:p>
      </dsp:txBody>
      <dsp:txXfrm>
        <a:off x="437482" y="578435"/>
        <a:ext cx="361487" cy="180743"/>
      </dsp:txXfrm>
    </dsp:sp>
    <dsp:sp modelId="{B0BC6B4B-9CE0-4F84-A893-F0BB8A31115E}">
      <dsp:nvSpPr>
        <dsp:cNvPr id="0" name=""/>
        <dsp:cNvSpPr/>
      </dsp:nvSpPr>
      <dsp:spPr>
        <a:xfrm>
          <a:off x="8748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About</a:t>
          </a:r>
          <a:endParaRPr lang="en-US" sz="700" kern="1200" dirty="0">
            <a:latin typeface="Trebuchet MS"/>
            <a:cs typeface="Trebuchet MS"/>
          </a:endParaRPr>
        </a:p>
      </dsp:txBody>
      <dsp:txXfrm>
        <a:off x="874882" y="578435"/>
        <a:ext cx="361487" cy="180743"/>
      </dsp:txXfrm>
    </dsp:sp>
    <dsp:sp modelId="{C9236876-A9C4-4627-B294-87ADAB8CB931}">
      <dsp:nvSpPr>
        <dsp:cNvPr id="0" name=""/>
        <dsp:cNvSpPr/>
      </dsp:nvSpPr>
      <dsp:spPr>
        <a:xfrm>
          <a:off x="218782" y="321779"/>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Contact</a:t>
          </a:r>
          <a:endParaRPr lang="en-US" sz="700" kern="1200" dirty="0">
            <a:latin typeface="Trebuchet MS"/>
            <a:cs typeface="Trebuchet MS"/>
          </a:endParaRPr>
        </a:p>
      </dsp:txBody>
      <dsp:txXfrm>
        <a:off x="218782" y="321779"/>
        <a:ext cx="361487" cy="18074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534550" y="245866"/>
          <a:ext cx="91440" cy="166284"/>
        </a:xfrm>
        <a:custGeom>
          <a:avLst/>
          <a:gdLst/>
          <a:ahLst/>
          <a:cxnLst/>
          <a:rect l="0" t="0" r="0" b="0"/>
          <a:pathLst>
            <a:path>
              <a:moveTo>
                <a:pt x="83676" y="0"/>
              </a:moveTo>
              <a:lnTo>
                <a:pt x="83676" y="166284"/>
              </a:lnTo>
              <a:lnTo>
                <a:pt x="45720" y="166284"/>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618226" y="245866"/>
          <a:ext cx="437399" cy="332568"/>
        </a:xfrm>
        <a:custGeom>
          <a:avLst/>
          <a:gdLst/>
          <a:ahLst/>
          <a:cxnLst/>
          <a:rect l="0" t="0" r="0" b="0"/>
          <a:pathLst>
            <a:path>
              <a:moveTo>
                <a:pt x="0" y="0"/>
              </a:moveTo>
              <a:lnTo>
                <a:pt x="0" y="294612"/>
              </a:lnTo>
              <a:lnTo>
                <a:pt x="437399" y="294612"/>
              </a:lnTo>
              <a:lnTo>
                <a:pt x="437399"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572506" y="245866"/>
          <a:ext cx="91440" cy="332568"/>
        </a:xfrm>
        <a:custGeom>
          <a:avLst/>
          <a:gdLst/>
          <a:ahLst/>
          <a:cxnLst/>
          <a:rect l="0" t="0" r="0" b="0"/>
          <a:pathLst>
            <a:path>
              <a:moveTo>
                <a:pt x="45720" y="0"/>
              </a:moveTo>
              <a:lnTo>
                <a:pt x="4572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180826" y="245866"/>
          <a:ext cx="437399" cy="332568"/>
        </a:xfrm>
        <a:custGeom>
          <a:avLst/>
          <a:gdLst/>
          <a:ahLst/>
          <a:cxnLst/>
          <a:rect l="0" t="0" r="0" b="0"/>
          <a:pathLst>
            <a:path>
              <a:moveTo>
                <a:pt x="437399" y="0"/>
              </a:moveTo>
              <a:lnTo>
                <a:pt x="437399" y="294612"/>
              </a:lnTo>
              <a:lnTo>
                <a:pt x="0" y="294612"/>
              </a:lnTo>
              <a:lnTo>
                <a:pt x="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437482" y="65123"/>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Home</a:t>
          </a:r>
          <a:endParaRPr lang="en-US" sz="700" kern="1200" dirty="0">
            <a:latin typeface="Trebuchet MS"/>
            <a:cs typeface="Trebuchet MS"/>
          </a:endParaRPr>
        </a:p>
      </dsp:txBody>
      <dsp:txXfrm>
        <a:off x="437482" y="65123"/>
        <a:ext cx="361487" cy="180743"/>
      </dsp:txXfrm>
    </dsp:sp>
    <dsp:sp modelId="{D85DFEB0-E2E1-4DF6-A650-E96BEAB13966}">
      <dsp:nvSpPr>
        <dsp:cNvPr id="0" name=""/>
        <dsp:cNvSpPr/>
      </dsp:nvSpPr>
      <dsp:spPr>
        <a:xfrm>
          <a:off x="83"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Products</a:t>
          </a:r>
          <a:endParaRPr lang="en-US" sz="700" kern="1200" dirty="0">
            <a:latin typeface="Trebuchet MS"/>
            <a:cs typeface="Trebuchet MS"/>
          </a:endParaRPr>
        </a:p>
      </dsp:txBody>
      <dsp:txXfrm>
        <a:off x="83" y="578435"/>
        <a:ext cx="361487" cy="180743"/>
      </dsp:txXfrm>
    </dsp:sp>
    <dsp:sp modelId="{5442FFF4-47BA-496C-87E8-3294DF2B35E1}">
      <dsp:nvSpPr>
        <dsp:cNvPr id="0" name=""/>
        <dsp:cNvSpPr/>
      </dsp:nvSpPr>
      <dsp:spPr>
        <a:xfrm>
          <a:off x="4374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Services</a:t>
          </a:r>
          <a:endParaRPr lang="en-US" sz="700" kern="1200" dirty="0">
            <a:latin typeface="Trebuchet MS"/>
            <a:cs typeface="Trebuchet MS"/>
          </a:endParaRPr>
        </a:p>
      </dsp:txBody>
      <dsp:txXfrm>
        <a:off x="437482" y="578435"/>
        <a:ext cx="361487" cy="180743"/>
      </dsp:txXfrm>
    </dsp:sp>
    <dsp:sp modelId="{B0BC6B4B-9CE0-4F84-A893-F0BB8A31115E}">
      <dsp:nvSpPr>
        <dsp:cNvPr id="0" name=""/>
        <dsp:cNvSpPr/>
      </dsp:nvSpPr>
      <dsp:spPr>
        <a:xfrm>
          <a:off x="8748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About</a:t>
          </a:r>
          <a:endParaRPr lang="en-US" sz="700" kern="1200" dirty="0">
            <a:latin typeface="Trebuchet MS"/>
            <a:cs typeface="Trebuchet MS"/>
          </a:endParaRPr>
        </a:p>
      </dsp:txBody>
      <dsp:txXfrm>
        <a:off x="874882" y="578435"/>
        <a:ext cx="361487" cy="180743"/>
      </dsp:txXfrm>
    </dsp:sp>
    <dsp:sp modelId="{C9236876-A9C4-4627-B294-87ADAB8CB931}">
      <dsp:nvSpPr>
        <dsp:cNvPr id="0" name=""/>
        <dsp:cNvSpPr/>
      </dsp:nvSpPr>
      <dsp:spPr>
        <a:xfrm>
          <a:off x="218782" y="321779"/>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Contact</a:t>
          </a:r>
          <a:endParaRPr lang="en-US" sz="700" kern="1200" dirty="0">
            <a:latin typeface="Trebuchet MS"/>
            <a:cs typeface="Trebuchet MS"/>
          </a:endParaRPr>
        </a:p>
      </dsp:txBody>
      <dsp:txXfrm>
        <a:off x="218782" y="321779"/>
        <a:ext cx="361487" cy="18074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1430433" y="606090"/>
          <a:ext cx="93566" cy="409909"/>
        </a:xfrm>
        <a:custGeom>
          <a:avLst/>
          <a:gdLst/>
          <a:ahLst/>
          <a:cxnLst/>
          <a:rect l="0" t="0" r="0" b="0"/>
          <a:pathLst>
            <a:path>
              <a:moveTo>
                <a:pt x="93566" y="0"/>
              </a:moveTo>
              <a:lnTo>
                <a:pt x="93566" y="409909"/>
              </a:lnTo>
              <a:lnTo>
                <a:pt x="0" y="409909"/>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1524000" y="606090"/>
          <a:ext cx="1078241" cy="819819"/>
        </a:xfrm>
        <a:custGeom>
          <a:avLst/>
          <a:gdLst/>
          <a:ahLst/>
          <a:cxnLst/>
          <a:rect l="0" t="0" r="0" b="0"/>
          <a:pathLst>
            <a:path>
              <a:moveTo>
                <a:pt x="0" y="0"/>
              </a:moveTo>
              <a:lnTo>
                <a:pt x="0" y="726253"/>
              </a:lnTo>
              <a:lnTo>
                <a:pt x="1078241" y="726253"/>
              </a:lnTo>
              <a:lnTo>
                <a:pt x="1078241" y="819819"/>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1478280" y="606090"/>
          <a:ext cx="91440" cy="819819"/>
        </a:xfrm>
        <a:custGeom>
          <a:avLst/>
          <a:gdLst/>
          <a:ahLst/>
          <a:cxnLst/>
          <a:rect l="0" t="0" r="0" b="0"/>
          <a:pathLst>
            <a:path>
              <a:moveTo>
                <a:pt x="45720" y="0"/>
              </a:moveTo>
              <a:lnTo>
                <a:pt x="45720" y="819819"/>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445758" y="606090"/>
          <a:ext cx="1078241" cy="819819"/>
        </a:xfrm>
        <a:custGeom>
          <a:avLst/>
          <a:gdLst/>
          <a:ahLst/>
          <a:cxnLst/>
          <a:rect l="0" t="0" r="0" b="0"/>
          <a:pathLst>
            <a:path>
              <a:moveTo>
                <a:pt x="1078241" y="0"/>
              </a:moveTo>
              <a:lnTo>
                <a:pt x="1078241" y="726253"/>
              </a:lnTo>
              <a:lnTo>
                <a:pt x="0" y="726253"/>
              </a:lnTo>
              <a:lnTo>
                <a:pt x="0" y="819819"/>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1078445" y="160535"/>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Trebuchet MS"/>
              <a:cs typeface="Trebuchet MS"/>
            </a:rPr>
            <a:t>Home</a:t>
          </a:r>
          <a:endParaRPr lang="en-US" sz="1700" kern="1200" dirty="0">
            <a:latin typeface="Trebuchet MS"/>
            <a:cs typeface="Trebuchet MS"/>
          </a:endParaRPr>
        </a:p>
      </dsp:txBody>
      <dsp:txXfrm>
        <a:off x="1078445" y="160535"/>
        <a:ext cx="891108" cy="445554"/>
      </dsp:txXfrm>
    </dsp:sp>
    <dsp:sp modelId="{D85DFEB0-E2E1-4DF6-A650-E96BEAB13966}">
      <dsp:nvSpPr>
        <dsp:cNvPr id="0" name=""/>
        <dsp:cNvSpPr/>
      </dsp:nvSpPr>
      <dsp:spPr>
        <a:xfrm>
          <a:off x="204" y="1425909"/>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Trebuchet MS"/>
              <a:cs typeface="Trebuchet MS"/>
            </a:rPr>
            <a:t>Products</a:t>
          </a:r>
          <a:endParaRPr lang="en-US" sz="1700" kern="1200" dirty="0">
            <a:latin typeface="Trebuchet MS"/>
            <a:cs typeface="Trebuchet MS"/>
          </a:endParaRPr>
        </a:p>
      </dsp:txBody>
      <dsp:txXfrm>
        <a:off x="204" y="1425909"/>
        <a:ext cx="891108" cy="445554"/>
      </dsp:txXfrm>
    </dsp:sp>
    <dsp:sp modelId="{5442FFF4-47BA-496C-87E8-3294DF2B35E1}">
      <dsp:nvSpPr>
        <dsp:cNvPr id="0" name=""/>
        <dsp:cNvSpPr/>
      </dsp:nvSpPr>
      <dsp:spPr>
        <a:xfrm>
          <a:off x="1078445" y="1425909"/>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Trebuchet MS"/>
              <a:cs typeface="Trebuchet MS"/>
            </a:rPr>
            <a:t>Services</a:t>
          </a:r>
          <a:endParaRPr lang="en-US" sz="1700" kern="1200" dirty="0">
            <a:latin typeface="Trebuchet MS"/>
            <a:cs typeface="Trebuchet MS"/>
          </a:endParaRPr>
        </a:p>
      </dsp:txBody>
      <dsp:txXfrm>
        <a:off x="1078445" y="1425909"/>
        <a:ext cx="891108" cy="445554"/>
      </dsp:txXfrm>
    </dsp:sp>
    <dsp:sp modelId="{B0BC6B4B-9CE0-4F84-A893-F0BB8A31115E}">
      <dsp:nvSpPr>
        <dsp:cNvPr id="0" name=""/>
        <dsp:cNvSpPr/>
      </dsp:nvSpPr>
      <dsp:spPr>
        <a:xfrm>
          <a:off x="2156686" y="1425909"/>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endParaRPr lang="en-US" sz="1700" kern="1200" dirty="0">
            <a:latin typeface="Trebuchet MS"/>
            <a:cs typeface="Trebuchet MS"/>
          </a:endParaRPr>
        </a:p>
      </dsp:txBody>
      <dsp:txXfrm>
        <a:off x="2156686" y="1425909"/>
        <a:ext cx="891108" cy="445554"/>
      </dsp:txXfrm>
    </dsp:sp>
    <dsp:sp modelId="{C9236876-A9C4-4627-B294-87ADAB8CB931}">
      <dsp:nvSpPr>
        <dsp:cNvPr id="0" name=""/>
        <dsp:cNvSpPr/>
      </dsp:nvSpPr>
      <dsp:spPr>
        <a:xfrm>
          <a:off x="539325" y="793222"/>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Trebuchet MS"/>
              <a:cs typeface="Trebuchet MS"/>
            </a:rPr>
            <a:t>Contact</a:t>
          </a:r>
          <a:endParaRPr lang="en-US" sz="1700" kern="1200" dirty="0">
            <a:latin typeface="Trebuchet MS"/>
            <a:cs typeface="Trebuchet MS"/>
          </a:endParaRPr>
        </a:p>
      </dsp:txBody>
      <dsp:txXfrm>
        <a:off x="539325" y="793222"/>
        <a:ext cx="891108" cy="44555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8DD40-1F30-4FC0-825C-9E13C0016450}">
      <dsp:nvSpPr>
        <dsp:cNvPr id="0" name=""/>
        <dsp:cNvSpPr/>
      </dsp:nvSpPr>
      <dsp:spPr>
        <a:xfrm>
          <a:off x="2299" y="2055914"/>
          <a:ext cx="2801429" cy="1120571"/>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Easy to Edit Content</a:t>
          </a:r>
          <a:endParaRPr lang="en-US" sz="2500" kern="1200" dirty="0"/>
        </a:p>
      </dsp:txBody>
      <dsp:txXfrm>
        <a:off x="562585" y="2055914"/>
        <a:ext cx="1680858" cy="1120571"/>
      </dsp:txXfrm>
    </dsp:sp>
    <dsp:sp modelId="{B5C92F99-76BD-46E9-BAB0-62853C3368F3}">
      <dsp:nvSpPr>
        <dsp:cNvPr id="0" name=""/>
        <dsp:cNvSpPr/>
      </dsp:nvSpPr>
      <dsp:spPr>
        <a:xfrm>
          <a:off x="2523585" y="2055914"/>
          <a:ext cx="2801429" cy="1120571"/>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Control Access</a:t>
          </a:r>
          <a:endParaRPr lang="en-US" sz="2500" kern="1200" dirty="0"/>
        </a:p>
      </dsp:txBody>
      <dsp:txXfrm>
        <a:off x="3083871" y="2055914"/>
        <a:ext cx="1680858" cy="1120571"/>
      </dsp:txXfrm>
    </dsp:sp>
    <dsp:sp modelId="{EDDA92BD-17FA-4352-9BD4-0068513D606C}">
      <dsp:nvSpPr>
        <dsp:cNvPr id="0" name=""/>
        <dsp:cNvSpPr/>
      </dsp:nvSpPr>
      <dsp:spPr>
        <a:xfrm>
          <a:off x="5044871" y="2055914"/>
          <a:ext cx="2801429" cy="1120571"/>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Ensure High Quality Content</a:t>
          </a:r>
          <a:endParaRPr lang="en-US" sz="2500" kern="1200" dirty="0"/>
        </a:p>
      </dsp:txBody>
      <dsp:txXfrm>
        <a:off x="5605157" y="2055914"/>
        <a:ext cx="1680858" cy="112057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8DD40-1F30-4FC0-825C-9E13C0016450}">
      <dsp:nvSpPr>
        <dsp:cNvPr id="0" name=""/>
        <dsp:cNvSpPr/>
      </dsp:nvSpPr>
      <dsp:spPr>
        <a:xfrm>
          <a:off x="2299" y="2055914"/>
          <a:ext cx="2801429" cy="1120571"/>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Easy to Extend</a:t>
          </a:r>
          <a:endParaRPr lang="en-US" sz="2800" kern="1200" dirty="0"/>
        </a:p>
      </dsp:txBody>
      <dsp:txXfrm>
        <a:off x="562585" y="2055914"/>
        <a:ext cx="1680858" cy="1120571"/>
      </dsp:txXfrm>
    </dsp:sp>
    <dsp:sp modelId="{222E215E-FA7E-42F3-8478-76AB719B00AD}">
      <dsp:nvSpPr>
        <dsp:cNvPr id="0" name=""/>
        <dsp:cNvSpPr/>
      </dsp:nvSpPr>
      <dsp:spPr>
        <a:xfrm>
          <a:off x="2523585" y="2055914"/>
          <a:ext cx="2801429" cy="1120571"/>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Open API</a:t>
          </a:r>
          <a:endParaRPr lang="en-US" sz="2800" kern="1200" dirty="0"/>
        </a:p>
      </dsp:txBody>
      <dsp:txXfrm>
        <a:off x="3083871" y="2055914"/>
        <a:ext cx="1680858" cy="1120571"/>
      </dsp:txXfrm>
    </dsp:sp>
    <dsp:sp modelId="{B5C92F99-76BD-46E9-BAB0-62853C3368F3}">
      <dsp:nvSpPr>
        <dsp:cNvPr id="0" name=""/>
        <dsp:cNvSpPr/>
      </dsp:nvSpPr>
      <dsp:spPr>
        <a:xfrm>
          <a:off x="5044871" y="2055914"/>
          <a:ext cx="2801429" cy="1120571"/>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Integrated Features</a:t>
          </a:r>
          <a:endParaRPr lang="en-US" sz="2800" kern="1200" dirty="0"/>
        </a:p>
      </dsp:txBody>
      <dsp:txXfrm>
        <a:off x="5605157" y="2055914"/>
        <a:ext cx="1680858" cy="1120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56918-722C-4270-A2E2-3E854A171B5F}">
      <dsp:nvSpPr>
        <dsp:cNvPr id="0" name=""/>
        <dsp:cNvSpPr/>
      </dsp:nvSpPr>
      <dsp:spPr>
        <a:xfrm>
          <a:off x="2344" y="5"/>
          <a:ext cx="4795911" cy="361553"/>
        </a:xfrm>
        <a:prstGeom prst="roundRect">
          <a:avLst>
            <a:gd name="adj" fmla="val 10000"/>
          </a:avLst>
        </a:prstGeom>
        <a:gradFill rotWithShape="0">
          <a:gsLst>
            <a:gs pos="0">
              <a:schemeClr val="accent5">
                <a:alpha val="80000"/>
                <a:hueOff val="0"/>
                <a:satOff val="0"/>
                <a:lumOff val="0"/>
                <a:alphaOff val="0"/>
                <a:shade val="51000"/>
                <a:satMod val="130000"/>
              </a:schemeClr>
            </a:gs>
            <a:gs pos="80000">
              <a:schemeClr val="accent5">
                <a:alpha val="80000"/>
                <a:hueOff val="0"/>
                <a:satOff val="0"/>
                <a:lumOff val="0"/>
                <a:alphaOff val="0"/>
                <a:shade val="93000"/>
                <a:satMod val="130000"/>
              </a:schemeClr>
            </a:gs>
            <a:gs pos="100000">
              <a:schemeClr val="accent5">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Trebuchet MS"/>
              <a:cs typeface="Trebuchet MS"/>
            </a:rPr>
            <a:t>ASP.NET</a:t>
          </a:r>
          <a:endParaRPr lang="en-US" sz="1800" kern="1200" dirty="0">
            <a:latin typeface="Trebuchet MS"/>
            <a:cs typeface="Trebuchet MS"/>
          </a:endParaRPr>
        </a:p>
      </dsp:txBody>
      <dsp:txXfrm>
        <a:off x="12934" y="10595"/>
        <a:ext cx="4774731" cy="340373"/>
      </dsp:txXfrm>
    </dsp:sp>
    <dsp:sp modelId="{491CDDA8-1342-4606-B13B-4BB8FEDD3DBD}">
      <dsp:nvSpPr>
        <dsp:cNvPr id="0" name=""/>
        <dsp:cNvSpPr/>
      </dsp:nvSpPr>
      <dsp:spPr>
        <a:xfrm>
          <a:off x="2344" y="421350"/>
          <a:ext cx="4795911" cy="361553"/>
        </a:xfrm>
        <a:prstGeom prst="roundRect">
          <a:avLst>
            <a:gd name="adj" fmla="val 10000"/>
          </a:avLst>
        </a:prstGeom>
        <a:gradFill rotWithShape="0">
          <a:gsLst>
            <a:gs pos="0">
              <a:schemeClr val="accent5">
                <a:alpha val="70000"/>
                <a:hueOff val="0"/>
                <a:satOff val="0"/>
                <a:lumOff val="0"/>
                <a:alphaOff val="0"/>
                <a:shade val="51000"/>
                <a:satMod val="130000"/>
              </a:schemeClr>
            </a:gs>
            <a:gs pos="80000">
              <a:schemeClr val="accent5">
                <a:alpha val="70000"/>
                <a:hueOff val="0"/>
                <a:satOff val="0"/>
                <a:lumOff val="0"/>
                <a:alphaOff val="0"/>
                <a:shade val="93000"/>
                <a:satMod val="130000"/>
              </a:schemeClr>
            </a:gs>
            <a:gs pos="100000">
              <a:schemeClr val="accent5">
                <a:alpha val="7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Trebuchet MS"/>
              <a:cs typeface="Trebuchet MS"/>
            </a:rPr>
            <a:t>.NET</a:t>
          </a:r>
          <a:endParaRPr lang="en-US" sz="1800" kern="1200" dirty="0">
            <a:latin typeface="Trebuchet MS"/>
            <a:cs typeface="Trebuchet MS"/>
          </a:endParaRPr>
        </a:p>
      </dsp:txBody>
      <dsp:txXfrm>
        <a:off x="12934" y="431940"/>
        <a:ext cx="4774731" cy="340373"/>
      </dsp:txXfrm>
    </dsp:sp>
    <dsp:sp modelId="{A1DC8655-0611-48F0-BA3E-3EC46D432131}">
      <dsp:nvSpPr>
        <dsp:cNvPr id="0" name=""/>
        <dsp:cNvSpPr/>
      </dsp:nvSpPr>
      <dsp:spPr>
        <a:xfrm>
          <a:off x="2344" y="842695"/>
          <a:ext cx="4795911" cy="361553"/>
        </a:xfrm>
        <a:prstGeom prst="roundRect">
          <a:avLst>
            <a:gd name="adj" fmla="val 10000"/>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Trebuchet MS"/>
              <a:cs typeface="Trebuchet MS"/>
            </a:rPr>
            <a:t>Internet Information Server</a:t>
          </a:r>
          <a:endParaRPr lang="en-US" sz="1800" kern="1200" dirty="0">
            <a:latin typeface="Trebuchet MS"/>
            <a:cs typeface="Trebuchet MS"/>
          </a:endParaRPr>
        </a:p>
      </dsp:txBody>
      <dsp:txXfrm>
        <a:off x="12934" y="853285"/>
        <a:ext cx="4774731" cy="340373"/>
      </dsp:txXfrm>
    </dsp:sp>
    <dsp:sp modelId="{CAEB6E99-E503-40E1-B77E-B0F53B37D102}">
      <dsp:nvSpPr>
        <dsp:cNvPr id="0" name=""/>
        <dsp:cNvSpPr/>
      </dsp:nvSpPr>
      <dsp:spPr>
        <a:xfrm>
          <a:off x="2344" y="1264040"/>
          <a:ext cx="4795911" cy="361553"/>
        </a:xfrm>
        <a:prstGeom prst="roundRect">
          <a:avLst>
            <a:gd name="adj" fmla="val 10000"/>
          </a:avLst>
        </a:prstGeom>
        <a:gradFill rotWithShape="0">
          <a:gsLst>
            <a:gs pos="0">
              <a:schemeClr val="accent5">
                <a:alpha val="30000"/>
                <a:hueOff val="0"/>
                <a:satOff val="0"/>
                <a:lumOff val="0"/>
                <a:alphaOff val="0"/>
                <a:shade val="51000"/>
                <a:satMod val="130000"/>
              </a:schemeClr>
            </a:gs>
            <a:gs pos="80000">
              <a:schemeClr val="accent5">
                <a:alpha val="30000"/>
                <a:hueOff val="0"/>
                <a:satOff val="0"/>
                <a:lumOff val="0"/>
                <a:alphaOff val="0"/>
                <a:shade val="93000"/>
                <a:satMod val="130000"/>
              </a:schemeClr>
            </a:gs>
            <a:gs pos="100000">
              <a:schemeClr val="accent5">
                <a:alpha val="3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Trebuchet MS"/>
              <a:cs typeface="Trebuchet MS"/>
            </a:rPr>
            <a:t>Windows  Server</a:t>
          </a:r>
          <a:endParaRPr lang="en-US" sz="1800" kern="1200" dirty="0">
            <a:latin typeface="Trebuchet MS"/>
            <a:cs typeface="Trebuchet MS"/>
          </a:endParaRPr>
        </a:p>
      </dsp:txBody>
      <dsp:txXfrm>
        <a:off x="12934" y="1274630"/>
        <a:ext cx="4774731" cy="34037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8DD40-1F30-4FC0-825C-9E13C0016450}">
      <dsp:nvSpPr>
        <dsp:cNvPr id="0" name=""/>
        <dsp:cNvSpPr/>
      </dsp:nvSpPr>
      <dsp:spPr>
        <a:xfrm>
          <a:off x="3640" y="2192344"/>
          <a:ext cx="2119275" cy="847710"/>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Ease of Use</a:t>
          </a:r>
          <a:endParaRPr lang="en-US" sz="2500" kern="1200" dirty="0"/>
        </a:p>
      </dsp:txBody>
      <dsp:txXfrm>
        <a:off x="427495" y="2192344"/>
        <a:ext cx="1271565" cy="847710"/>
      </dsp:txXfrm>
    </dsp:sp>
    <dsp:sp modelId="{1D170C9E-2C31-43D8-806E-C8139D6C0E61}">
      <dsp:nvSpPr>
        <dsp:cNvPr id="0" name=""/>
        <dsp:cNvSpPr/>
      </dsp:nvSpPr>
      <dsp:spPr>
        <a:xfrm>
          <a:off x="1910988" y="2192344"/>
          <a:ext cx="2119275" cy="847710"/>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Ease to Extend</a:t>
          </a:r>
          <a:endParaRPr lang="en-US" sz="2500" kern="1200" dirty="0"/>
        </a:p>
      </dsp:txBody>
      <dsp:txXfrm>
        <a:off x="2334843" y="2192344"/>
        <a:ext cx="1271565" cy="847710"/>
      </dsp:txXfrm>
    </dsp:sp>
    <dsp:sp modelId="{B5C92F99-76BD-46E9-BAB0-62853C3368F3}">
      <dsp:nvSpPr>
        <dsp:cNvPr id="0" name=""/>
        <dsp:cNvSpPr/>
      </dsp:nvSpPr>
      <dsp:spPr>
        <a:xfrm>
          <a:off x="3818336" y="2192344"/>
          <a:ext cx="2119275" cy="847710"/>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Multi-Tenancy</a:t>
          </a:r>
          <a:endParaRPr lang="en-US" sz="2500" kern="1200" dirty="0"/>
        </a:p>
      </dsp:txBody>
      <dsp:txXfrm>
        <a:off x="4242191" y="2192344"/>
        <a:ext cx="1271565" cy="847710"/>
      </dsp:txXfrm>
    </dsp:sp>
    <dsp:sp modelId="{BD10B5E2-8D36-4501-B3EA-A6830879555B}">
      <dsp:nvSpPr>
        <dsp:cNvPr id="0" name=""/>
        <dsp:cNvSpPr/>
      </dsp:nvSpPr>
      <dsp:spPr>
        <a:xfrm>
          <a:off x="5725683" y="2192344"/>
          <a:ext cx="2119275" cy="847710"/>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Quality / Security</a:t>
          </a:r>
          <a:endParaRPr lang="en-US" sz="2500" kern="1200" dirty="0"/>
        </a:p>
      </dsp:txBody>
      <dsp:txXfrm>
        <a:off x="6149538" y="2192344"/>
        <a:ext cx="1271565" cy="8477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913D0-F240-4465-A4A6-291192F86F21}">
      <dsp:nvSpPr>
        <dsp:cNvPr id="0" name=""/>
        <dsp:cNvSpPr/>
      </dsp:nvSpPr>
      <dsp:spPr>
        <a:xfrm>
          <a:off x="2205989" y="61277"/>
          <a:ext cx="2941320" cy="2941320"/>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End Users</a:t>
          </a:r>
          <a:endParaRPr lang="en-US" sz="3000" kern="1200" dirty="0">
            <a:solidFill>
              <a:schemeClr val="bg1"/>
            </a:solidFill>
          </a:endParaRPr>
        </a:p>
      </dsp:txBody>
      <dsp:txXfrm>
        <a:off x="2598165" y="576008"/>
        <a:ext cx="2156968" cy="1323594"/>
      </dsp:txXfrm>
    </dsp:sp>
    <dsp:sp modelId="{442A12A8-3FF9-4AE9-AB3F-6B46FDD91D53}">
      <dsp:nvSpPr>
        <dsp:cNvPr id="0" name=""/>
        <dsp:cNvSpPr/>
      </dsp:nvSpPr>
      <dsp:spPr>
        <a:xfrm>
          <a:off x="3267316" y="1899602"/>
          <a:ext cx="2941320" cy="2941320"/>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r" defTabSz="1333500">
            <a:lnSpc>
              <a:spcPct val="90000"/>
            </a:lnSpc>
            <a:spcBef>
              <a:spcPct val="0"/>
            </a:spcBef>
            <a:spcAft>
              <a:spcPct val="35000"/>
            </a:spcAft>
          </a:pPr>
          <a:r>
            <a:rPr lang="en-US" sz="3000" kern="1200" dirty="0" smtClean="0">
              <a:solidFill>
                <a:schemeClr val="bg1"/>
              </a:solidFill>
            </a:rPr>
            <a:t>Business Managers</a:t>
          </a:r>
          <a:endParaRPr lang="en-US" sz="3000" kern="1200" dirty="0">
            <a:solidFill>
              <a:schemeClr val="bg1"/>
            </a:solidFill>
          </a:endParaRPr>
        </a:p>
      </dsp:txBody>
      <dsp:txXfrm>
        <a:off x="4166870" y="2659443"/>
        <a:ext cx="1764792" cy="1617726"/>
      </dsp:txXfrm>
    </dsp:sp>
    <dsp:sp modelId="{1A949F3F-704A-4662-BA58-D5478EBA9142}">
      <dsp:nvSpPr>
        <dsp:cNvPr id="0" name=""/>
        <dsp:cNvSpPr/>
      </dsp:nvSpPr>
      <dsp:spPr>
        <a:xfrm>
          <a:off x="1144663" y="1899602"/>
          <a:ext cx="2941320" cy="2941320"/>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1333500">
            <a:lnSpc>
              <a:spcPct val="90000"/>
            </a:lnSpc>
            <a:spcBef>
              <a:spcPct val="0"/>
            </a:spcBef>
            <a:spcAft>
              <a:spcPct val="35000"/>
            </a:spcAft>
          </a:pPr>
          <a:r>
            <a:rPr lang="en-US" sz="3000" kern="1200" dirty="0" smtClean="0">
              <a:solidFill>
                <a:schemeClr val="bg1"/>
              </a:solidFill>
            </a:rPr>
            <a:t>Designers &amp; Developers</a:t>
          </a:r>
          <a:endParaRPr lang="en-US" sz="3000" kern="1200" dirty="0">
            <a:solidFill>
              <a:schemeClr val="bg1"/>
            </a:solidFill>
          </a:endParaRPr>
        </a:p>
      </dsp:txBody>
      <dsp:txXfrm>
        <a:off x="1421637" y="2659443"/>
        <a:ext cx="1764792" cy="16177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DF5B6-FB00-46BB-BA82-77EAC50EBC50}">
      <dsp:nvSpPr>
        <dsp:cNvPr id="0" name=""/>
        <dsp:cNvSpPr/>
      </dsp:nvSpPr>
      <dsp:spPr>
        <a:xfrm>
          <a:off x="995" y="0"/>
          <a:ext cx="2587749" cy="4222296"/>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solidFill>
                <a:schemeClr val="bg1"/>
              </a:solidFill>
              <a:latin typeface="Trebuchet MS"/>
              <a:cs typeface="Trebuchet MS"/>
            </a:rPr>
            <a:t>Community</a:t>
          </a:r>
          <a:br>
            <a:rPr lang="en-US" sz="3400" kern="1200" dirty="0" smtClean="0">
              <a:solidFill>
                <a:schemeClr val="bg1"/>
              </a:solidFill>
              <a:latin typeface="Trebuchet MS"/>
              <a:cs typeface="Trebuchet MS"/>
            </a:rPr>
          </a:br>
          <a:r>
            <a:rPr lang="en-US" sz="3400" kern="1200" dirty="0" smtClean="0">
              <a:solidFill>
                <a:schemeClr val="bg1"/>
              </a:solidFill>
              <a:latin typeface="Trebuchet MS"/>
              <a:cs typeface="Trebuchet MS"/>
            </a:rPr>
            <a:t>Edition</a:t>
          </a:r>
          <a:endParaRPr lang="en-US" sz="3400" kern="1200" dirty="0">
            <a:solidFill>
              <a:schemeClr val="bg1"/>
            </a:solidFill>
            <a:latin typeface="Trebuchet MS"/>
            <a:cs typeface="Trebuchet MS"/>
          </a:endParaRPr>
        </a:p>
      </dsp:txBody>
      <dsp:txXfrm>
        <a:off x="995" y="0"/>
        <a:ext cx="2587749" cy="1266688"/>
      </dsp:txXfrm>
    </dsp:sp>
    <dsp:sp modelId="{39081341-5807-4C02-9F29-8DD0D4FA80C7}">
      <dsp:nvSpPr>
        <dsp:cNvPr id="0" name=""/>
        <dsp:cNvSpPr/>
      </dsp:nvSpPr>
      <dsp:spPr>
        <a:xfrm>
          <a:off x="259770" y="1267049"/>
          <a:ext cx="2070199" cy="829512"/>
        </a:xfrm>
        <a:prstGeom prst="roundRect">
          <a:avLst>
            <a:gd name="adj" fmla="val 10000"/>
          </a:avLst>
        </a:prstGeom>
        <a:solidFill>
          <a:srgbClr val="A5002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Free, </a:t>
          </a:r>
          <a:br>
            <a:rPr lang="en-US" sz="1400" kern="1200" dirty="0" smtClean="0">
              <a:solidFill>
                <a:schemeClr val="bg1"/>
              </a:solidFill>
              <a:latin typeface="Trebuchet MS"/>
              <a:cs typeface="Trebuchet MS"/>
            </a:rPr>
          </a:br>
          <a:r>
            <a:rPr lang="en-US" sz="1400" kern="1200" dirty="0" smtClean="0">
              <a:solidFill>
                <a:schemeClr val="bg1"/>
              </a:solidFill>
              <a:latin typeface="Trebuchet MS"/>
              <a:cs typeface="Trebuchet MS"/>
            </a:rPr>
            <a:t>Open Source solution</a:t>
          </a:r>
          <a:endParaRPr lang="en-US" sz="1400" kern="1200" dirty="0">
            <a:solidFill>
              <a:schemeClr val="bg1"/>
            </a:solidFill>
            <a:latin typeface="Trebuchet MS"/>
            <a:cs typeface="Trebuchet MS"/>
          </a:endParaRPr>
        </a:p>
      </dsp:txBody>
      <dsp:txXfrm>
        <a:off x="284066" y="1291345"/>
        <a:ext cx="2021607" cy="780920"/>
      </dsp:txXfrm>
    </dsp:sp>
    <dsp:sp modelId="{DBF7419F-A810-4DC9-9837-03801A56F6D0}">
      <dsp:nvSpPr>
        <dsp:cNvPr id="0" name=""/>
        <dsp:cNvSpPr/>
      </dsp:nvSpPr>
      <dsp:spPr>
        <a:xfrm>
          <a:off x="259770" y="2224178"/>
          <a:ext cx="2070199" cy="829512"/>
        </a:xfrm>
        <a:prstGeom prst="roundRect">
          <a:avLst>
            <a:gd name="adj" fmla="val 10000"/>
          </a:avLst>
        </a:prstGeom>
        <a:solidFill>
          <a:srgbClr val="A5002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Deployed in hundreds of thousands of production websites</a:t>
          </a:r>
          <a:endParaRPr lang="en-US" sz="1400" kern="1200" dirty="0">
            <a:solidFill>
              <a:schemeClr val="bg1"/>
            </a:solidFill>
            <a:latin typeface="Trebuchet MS"/>
            <a:cs typeface="Trebuchet MS"/>
          </a:endParaRPr>
        </a:p>
      </dsp:txBody>
      <dsp:txXfrm>
        <a:off x="284066" y="2248474"/>
        <a:ext cx="2021607" cy="780920"/>
      </dsp:txXfrm>
    </dsp:sp>
    <dsp:sp modelId="{0A8BF73E-E602-4441-9E58-894D1F5BC7C3}">
      <dsp:nvSpPr>
        <dsp:cNvPr id="0" name=""/>
        <dsp:cNvSpPr/>
      </dsp:nvSpPr>
      <dsp:spPr>
        <a:xfrm>
          <a:off x="259770" y="3181308"/>
          <a:ext cx="2070199" cy="829512"/>
        </a:xfrm>
        <a:prstGeom prst="roundRect">
          <a:avLst>
            <a:gd name="adj" fmla="val 10000"/>
          </a:avLst>
        </a:prstGeom>
        <a:solidFill>
          <a:srgbClr val="A5002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Technical support online via DotNetNuke.com Forums</a:t>
          </a:r>
          <a:endParaRPr lang="en-US" sz="1400" kern="1200" dirty="0">
            <a:solidFill>
              <a:schemeClr val="bg1"/>
            </a:solidFill>
            <a:latin typeface="Trebuchet MS"/>
            <a:cs typeface="Trebuchet MS"/>
          </a:endParaRPr>
        </a:p>
      </dsp:txBody>
      <dsp:txXfrm>
        <a:off x="284066" y="3205604"/>
        <a:ext cx="2021607" cy="780920"/>
      </dsp:txXfrm>
    </dsp:sp>
    <dsp:sp modelId="{F5D1D636-1C68-4DD0-90CB-5478A00B8865}">
      <dsp:nvSpPr>
        <dsp:cNvPr id="0" name=""/>
        <dsp:cNvSpPr/>
      </dsp:nvSpPr>
      <dsp:spPr>
        <a:xfrm>
          <a:off x="2782825" y="0"/>
          <a:ext cx="2587749" cy="4222296"/>
        </a:xfrm>
        <a:prstGeom prst="roundRect">
          <a:avLst>
            <a:gd name="adj" fmla="val 10000"/>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solidFill>
                <a:schemeClr val="bg1"/>
              </a:solidFill>
              <a:latin typeface="Trebuchet MS"/>
              <a:cs typeface="Trebuchet MS"/>
            </a:rPr>
            <a:t>Professional Edition</a:t>
          </a:r>
          <a:endParaRPr lang="en-US" sz="3400" kern="1200" dirty="0">
            <a:solidFill>
              <a:schemeClr val="bg1"/>
            </a:solidFill>
            <a:latin typeface="Trebuchet MS"/>
            <a:cs typeface="Trebuchet MS"/>
          </a:endParaRPr>
        </a:p>
      </dsp:txBody>
      <dsp:txXfrm>
        <a:off x="2782825" y="0"/>
        <a:ext cx="2587749" cy="1266688"/>
      </dsp:txXfrm>
    </dsp:sp>
    <dsp:sp modelId="{93852DC1-D87C-4EA6-8513-4E6AE4163B90}">
      <dsp:nvSpPr>
        <dsp:cNvPr id="0" name=""/>
        <dsp:cNvSpPr/>
      </dsp:nvSpPr>
      <dsp:spPr>
        <a:xfrm>
          <a:off x="3041600" y="1267049"/>
          <a:ext cx="2070199" cy="82951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Paid, commercial solution</a:t>
          </a:r>
          <a:endParaRPr lang="en-US" sz="1400" kern="1200" dirty="0">
            <a:solidFill>
              <a:schemeClr val="bg1"/>
            </a:solidFill>
            <a:latin typeface="Trebuchet MS"/>
            <a:cs typeface="Trebuchet MS"/>
          </a:endParaRPr>
        </a:p>
      </dsp:txBody>
      <dsp:txXfrm>
        <a:off x="3065896" y="1291345"/>
        <a:ext cx="2021607" cy="780920"/>
      </dsp:txXfrm>
    </dsp:sp>
    <dsp:sp modelId="{B1670BE6-A4E8-4887-8B88-18612724CB23}">
      <dsp:nvSpPr>
        <dsp:cNvPr id="0" name=""/>
        <dsp:cNvSpPr/>
      </dsp:nvSpPr>
      <dsp:spPr>
        <a:xfrm>
          <a:off x="3041600" y="2224178"/>
          <a:ext cx="2070199" cy="82951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Optimized for business-critical applications</a:t>
          </a:r>
        </a:p>
      </dsp:txBody>
      <dsp:txXfrm>
        <a:off x="3065896" y="2248474"/>
        <a:ext cx="2021607" cy="780920"/>
      </dsp:txXfrm>
    </dsp:sp>
    <dsp:sp modelId="{FE742F2C-56AF-41EA-AAEE-068473E3AC45}">
      <dsp:nvSpPr>
        <dsp:cNvPr id="0" name=""/>
        <dsp:cNvSpPr/>
      </dsp:nvSpPr>
      <dsp:spPr>
        <a:xfrm>
          <a:off x="3041600" y="3181308"/>
          <a:ext cx="2070199" cy="82951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Online support from DotNetNuke Corp.</a:t>
          </a:r>
        </a:p>
      </dsp:txBody>
      <dsp:txXfrm>
        <a:off x="3065896" y="3205604"/>
        <a:ext cx="2021607" cy="780920"/>
      </dsp:txXfrm>
    </dsp:sp>
    <dsp:sp modelId="{33DA93C8-53D8-40A3-810B-AB5C9CF84DE8}">
      <dsp:nvSpPr>
        <dsp:cNvPr id="0" name=""/>
        <dsp:cNvSpPr/>
      </dsp:nvSpPr>
      <dsp:spPr>
        <a:xfrm>
          <a:off x="5564655" y="0"/>
          <a:ext cx="2587749" cy="4222296"/>
        </a:xfrm>
        <a:prstGeom prst="roundRect">
          <a:avLst>
            <a:gd name="adj" fmla="val 10000"/>
          </a:avLst>
        </a:prstGeom>
        <a:solidFill>
          <a:schemeClr val="accent2">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solidFill>
                <a:schemeClr val="bg1"/>
              </a:solidFill>
              <a:latin typeface="Trebuchet MS"/>
              <a:cs typeface="Trebuchet MS"/>
            </a:rPr>
            <a:t>Enterprise</a:t>
          </a:r>
          <a:br>
            <a:rPr lang="en-US" sz="3400" kern="1200" dirty="0" smtClean="0">
              <a:solidFill>
                <a:schemeClr val="bg1"/>
              </a:solidFill>
              <a:latin typeface="Trebuchet MS"/>
              <a:cs typeface="Trebuchet MS"/>
            </a:rPr>
          </a:br>
          <a:r>
            <a:rPr lang="en-US" sz="3400" kern="1200" dirty="0" smtClean="0">
              <a:solidFill>
                <a:schemeClr val="bg1"/>
              </a:solidFill>
              <a:latin typeface="Trebuchet MS"/>
              <a:cs typeface="Trebuchet MS"/>
            </a:rPr>
            <a:t>Edition</a:t>
          </a:r>
        </a:p>
      </dsp:txBody>
      <dsp:txXfrm>
        <a:off x="5564655" y="0"/>
        <a:ext cx="2587749" cy="1266688"/>
      </dsp:txXfrm>
    </dsp:sp>
    <dsp:sp modelId="{896D6EF3-AAF6-4672-8681-CE1988A1C7E5}">
      <dsp:nvSpPr>
        <dsp:cNvPr id="0" name=""/>
        <dsp:cNvSpPr/>
      </dsp:nvSpPr>
      <dsp:spPr>
        <a:xfrm>
          <a:off x="5823430" y="1266791"/>
          <a:ext cx="2070199" cy="615098"/>
        </a:xfrm>
        <a:prstGeom prst="roundRect">
          <a:avLst>
            <a:gd name="adj" fmla="val 10000"/>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Paid, commercial solution</a:t>
          </a:r>
        </a:p>
      </dsp:txBody>
      <dsp:txXfrm>
        <a:off x="5841446" y="1284807"/>
        <a:ext cx="2034167" cy="579066"/>
      </dsp:txXfrm>
    </dsp:sp>
    <dsp:sp modelId="{52FD73CF-7397-47A1-B4E1-A1C2260B3564}">
      <dsp:nvSpPr>
        <dsp:cNvPr id="0" name=""/>
        <dsp:cNvSpPr/>
      </dsp:nvSpPr>
      <dsp:spPr>
        <a:xfrm>
          <a:off x="5823430" y="1976521"/>
          <a:ext cx="2070199" cy="615098"/>
        </a:xfrm>
        <a:prstGeom prst="roundRect">
          <a:avLst>
            <a:gd name="adj" fmla="val 10000"/>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For large, business-critical websites</a:t>
          </a:r>
        </a:p>
      </dsp:txBody>
      <dsp:txXfrm>
        <a:off x="5841446" y="1994537"/>
        <a:ext cx="2034167" cy="579066"/>
      </dsp:txXfrm>
    </dsp:sp>
    <dsp:sp modelId="{84C9E932-7A9C-4E67-A8A3-A03F5E46D57E}">
      <dsp:nvSpPr>
        <dsp:cNvPr id="0" name=""/>
        <dsp:cNvSpPr/>
      </dsp:nvSpPr>
      <dsp:spPr>
        <a:xfrm>
          <a:off x="5823430" y="2686250"/>
          <a:ext cx="2070199" cy="615098"/>
        </a:xfrm>
        <a:prstGeom prst="roundRect">
          <a:avLst>
            <a:gd name="adj" fmla="val 10000"/>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Online Support from </a:t>
          </a:r>
          <a:r>
            <a:rPr lang="en-US" sz="1400" kern="1200" dirty="0" err="1" smtClean="0">
              <a:solidFill>
                <a:schemeClr val="bg1"/>
              </a:solidFill>
              <a:latin typeface="Trebuchet MS"/>
              <a:cs typeface="Trebuchet MS"/>
            </a:rPr>
            <a:t>DotNetNuke</a:t>
          </a:r>
          <a:r>
            <a:rPr lang="en-US" sz="1400" kern="1200" dirty="0" smtClean="0">
              <a:solidFill>
                <a:schemeClr val="bg1"/>
              </a:solidFill>
              <a:latin typeface="Trebuchet MS"/>
              <a:cs typeface="Trebuchet MS"/>
            </a:rPr>
            <a:t> Corp.</a:t>
          </a:r>
        </a:p>
      </dsp:txBody>
      <dsp:txXfrm>
        <a:off x="5841446" y="2704266"/>
        <a:ext cx="2034167" cy="579066"/>
      </dsp:txXfrm>
    </dsp:sp>
    <dsp:sp modelId="{ED2DE085-EB81-4E6B-94AC-EC6626845AAF}">
      <dsp:nvSpPr>
        <dsp:cNvPr id="0" name=""/>
        <dsp:cNvSpPr/>
      </dsp:nvSpPr>
      <dsp:spPr>
        <a:xfrm>
          <a:off x="5823430" y="3395979"/>
          <a:ext cx="2070199" cy="615098"/>
        </a:xfrm>
        <a:prstGeom prst="roundRect">
          <a:avLst>
            <a:gd name="adj" fmla="val 10000"/>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Trebuchet MS"/>
              <a:cs typeface="Trebuchet MS"/>
            </a:rPr>
            <a:t>Content Staging</a:t>
          </a:r>
          <a:br>
            <a:rPr lang="en-US" sz="1400" kern="1200" dirty="0" smtClean="0">
              <a:solidFill>
                <a:schemeClr val="bg1"/>
              </a:solidFill>
              <a:latin typeface="Trebuchet MS"/>
              <a:cs typeface="Trebuchet MS"/>
            </a:rPr>
          </a:br>
          <a:r>
            <a:rPr lang="en-US" sz="1400" kern="1200" dirty="0" smtClean="0">
              <a:solidFill>
                <a:schemeClr val="bg1"/>
              </a:solidFill>
              <a:latin typeface="Trebuchet MS"/>
              <a:cs typeface="Trebuchet MS"/>
            </a:rPr>
            <a:t>SharePoint Connector</a:t>
          </a:r>
        </a:p>
      </dsp:txBody>
      <dsp:txXfrm>
        <a:off x="5841446" y="3413995"/>
        <a:ext cx="2034167" cy="579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56918-722C-4270-A2E2-3E854A171B5F}">
      <dsp:nvSpPr>
        <dsp:cNvPr id="0" name=""/>
        <dsp:cNvSpPr/>
      </dsp:nvSpPr>
      <dsp:spPr>
        <a:xfrm>
          <a:off x="2120" y="142"/>
          <a:ext cx="4339158" cy="85725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Web Content </a:t>
          </a:r>
          <a:br>
            <a:rPr lang="en-US" sz="2200" kern="1200" dirty="0" smtClean="0"/>
          </a:br>
          <a:r>
            <a:rPr lang="en-US" sz="2200" kern="1200" dirty="0" smtClean="0"/>
            <a:t>Management System</a:t>
          </a:r>
          <a:endParaRPr lang="en-US" sz="2200" kern="1200" dirty="0"/>
        </a:p>
      </dsp:txBody>
      <dsp:txXfrm>
        <a:off x="27228" y="25250"/>
        <a:ext cx="4288942" cy="807034"/>
      </dsp:txXfrm>
    </dsp:sp>
    <dsp:sp modelId="{ED090872-DE94-49C9-8384-5D273BA5ABD2}">
      <dsp:nvSpPr>
        <dsp:cNvPr id="0" name=""/>
        <dsp:cNvSpPr/>
      </dsp:nvSpPr>
      <dsp:spPr>
        <a:xfrm>
          <a:off x="2120" y="971407"/>
          <a:ext cx="4339158" cy="85725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Web Application Framework</a:t>
          </a:r>
          <a:endParaRPr lang="en-US" sz="2200" kern="1200" dirty="0"/>
        </a:p>
      </dsp:txBody>
      <dsp:txXfrm>
        <a:off x="27228" y="996515"/>
        <a:ext cx="4288942" cy="807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DD5B6-A10A-4040-97EB-33C222A62113}">
      <dsp:nvSpPr>
        <dsp:cNvPr id="0" name=""/>
        <dsp:cNvSpPr/>
      </dsp:nvSpPr>
      <dsp:spPr>
        <a:xfrm>
          <a:off x="351645" y="145"/>
          <a:ext cx="3305978" cy="45690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mj-lt"/>
            </a:rPr>
            <a:t>Portal 1</a:t>
          </a:r>
          <a:endParaRPr lang="en-US" sz="1600" kern="1200" dirty="0">
            <a:latin typeface="+mj-lt"/>
          </a:endParaRPr>
        </a:p>
      </dsp:txBody>
      <dsp:txXfrm>
        <a:off x="351645" y="145"/>
        <a:ext cx="3305978" cy="456909"/>
      </dsp:txXfrm>
    </dsp:sp>
    <dsp:sp modelId="{FB2337B2-5966-439A-8796-680E06A58897}">
      <dsp:nvSpPr>
        <dsp:cNvPr id="0" name=""/>
        <dsp:cNvSpPr/>
      </dsp:nvSpPr>
      <dsp:spPr>
        <a:xfrm>
          <a:off x="3733775" y="145"/>
          <a:ext cx="3305978" cy="456909"/>
        </a:xfrm>
        <a:prstGeom prst="rect">
          <a:avLst/>
        </a:prstGeom>
        <a:gradFill rotWithShape="0">
          <a:gsLst>
            <a:gs pos="0">
              <a:schemeClr val="accent4">
                <a:shade val="80000"/>
                <a:hueOff val="0"/>
                <a:satOff val="0"/>
                <a:lumOff val="20544"/>
                <a:alphaOff val="0"/>
                <a:shade val="51000"/>
                <a:satMod val="130000"/>
              </a:schemeClr>
            </a:gs>
            <a:gs pos="80000">
              <a:schemeClr val="accent4">
                <a:shade val="80000"/>
                <a:hueOff val="0"/>
                <a:satOff val="0"/>
                <a:lumOff val="20544"/>
                <a:alphaOff val="0"/>
                <a:shade val="93000"/>
                <a:satMod val="130000"/>
              </a:schemeClr>
            </a:gs>
            <a:gs pos="100000">
              <a:schemeClr val="accent4">
                <a:shade val="80000"/>
                <a:hueOff val="0"/>
                <a:satOff val="0"/>
                <a:lumOff val="2054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mj-lt"/>
            </a:rPr>
            <a:t>Portal N</a:t>
          </a:r>
          <a:endParaRPr lang="en-US" sz="1600" kern="1200" dirty="0">
            <a:latin typeface="+mj-lt"/>
          </a:endParaRPr>
        </a:p>
      </dsp:txBody>
      <dsp:txXfrm>
        <a:off x="3733775" y="145"/>
        <a:ext cx="3305978" cy="456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DD5B6-A10A-4040-97EB-33C222A62113}">
      <dsp:nvSpPr>
        <dsp:cNvPr id="0" name=""/>
        <dsp:cNvSpPr/>
      </dsp:nvSpPr>
      <dsp:spPr>
        <a:xfrm>
          <a:off x="155" y="43135"/>
          <a:ext cx="1286520" cy="29472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mj-lt"/>
            </a:rPr>
            <a:t>Modules</a:t>
          </a:r>
          <a:endParaRPr lang="en-US" sz="1400" kern="1200" dirty="0">
            <a:latin typeface="+mj-lt"/>
          </a:endParaRPr>
        </a:p>
      </dsp:txBody>
      <dsp:txXfrm>
        <a:off x="155" y="43135"/>
        <a:ext cx="1286520" cy="294729"/>
      </dsp:txXfrm>
    </dsp:sp>
    <dsp:sp modelId="{B1D9290C-5599-4822-B344-FD644886A671}">
      <dsp:nvSpPr>
        <dsp:cNvPr id="0" name=""/>
        <dsp:cNvSpPr/>
      </dsp:nvSpPr>
      <dsp:spPr>
        <a:xfrm>
          <a:off x="1335797" y="43135"/>
          <a:ext cx="1286520" cy="294729"/>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mj-lt"/>
            </a:rPr>
            <a:t>Skins</a:t>
          </a:r>
          <a:endParaRPr lang="en-US" sz="1400" kern="1200" dirty="0">
            <a:latin typeface="+mj-lt"/>
          </a:endParaRPr>
        </a:p>
      </dsp:txBody>
      <dsp:txXfrm>
        <a:off x="1335797" y="43135"/>
        <a:ext cx="1286520" cy="294729"/>
      </dsp:txXfrm>
    </dsp:sp>
    <dsp:sp modelId="{1BA79DA1-20DA-4328-B8A7-28A5EBC74F94}">
      <dsp:nvSpPr>
        <dsp:cNvPr id="0" name=""/>
        <dsp:cNvSpPr/>
      </dsp:nvSpPr>
      <dsp:spPr>
        <a:xfrm>
          <a:off x="2671439" y="43135"/>
          <a:ext cx="1286520" cy="294729"/>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mj-lt"/>
            </a:rPr>
            <a:t>Skin Objects</a:t>
          </a:r>
          <a:endParaRPr lang="en-US" sz="1400" kern="1200" dirty="0">
            <a:latin typeface="+mj-lt"/>
          </a:endParaRPr>
        </a:p>
      </dsp:txBody>
      <dsp:txXfrm>
        <a:off x="2671439" y="43135"/>
        <a:ext cx="1286520" cy="294729"/>
      </dsp:txXfrm>
    </dsp:sp>
    <dsp:sp modelId="{39DD99D9-7F86-4261-B687-1D05A0F90C7C}">
      <dsp:nvSpPr>
        <dsp:cNvPr id="0" name=""/>
        <dsp:cNvSpPr/>
      </dsp:nvSpPr>
      <dsp:spPr>
        <a:xfrm>
          <a:off x="4007081" y="43135"/>
          <a:ext cx="1286520" cy="29472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mj-lt"/>
            </a:rPr>
            <a:t>Widgets</a:t>
          </a:r>
          <a:endParaRPr lang="en-US" sz="1400" kern="1200" dirty="0">
            <a:latin typeface="+mj-lt"/>
          </a:endParaRPr>
        </a:p>
      </dsp:txBody>
      <dsp:txXfrm>
        <a:off x="4007081" y="43135"/>
        <a:ext cx="1286520" cy="294729"/>
      </dsp:txXfrm>
    </dsp:sp>
    <dsp:sp modelId="{121094D5-2119-4C8F-A2EF-5BA96C7618D2}">
      <dsp:nvSpPr>
        <dsp:cNvPr id="0" name=""/>
        <dsp:cNvSpPr/>
      </dsp:nvSpPr>
      <dsp:spPr>
        <a:xfrm>
          <a:off x="5342724" y="43135"/>
          <a:ext cx="1286520" cy="29472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mj-lt"/>
            </a:rPr>
            <a:t>Language Packs</a:t>
          </a:r>
          <a:endParaRPr lang="en-US" sz="1400" kern="1200" dirty="0">
            <a:latin typeface="+mj-lt"/>
          </a:endParaRPr>
        </a:p>
      </dsp:txBody>
      <dsp:txXfrm>
        <a:off x="5342724" y="43135"/>
        <a:ext cx="1286520" cy="2947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DD5B6-A10A-4040-97EB-33C222A62113}">
      <dsp:nvSpPr>
        <dsp:cNvPr id="0" name=""/>
        <dsp:cNvSpPr/>
      </dsp:nvSpPr>
      <dsp:spPr>
        <a:xfrm>
          <a:off x="11701" y="1954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mj-lt"/>
            </a:rPr>
            <a:t>Data</a:t>
          </a:r>
          <a:endParaRPr lang="en-US" sz="1200" b="1" kern="1200" dirty="0">
            <a:latin typeface="+mj-lt"/>
          </a:endParaRPr>
        </a:p>
      </dsp:txBody>
      <dsp:txXfrm>
        <a:off x="11701" y="19547"/>
        <a:ext cx="849157" cy="509494"/>
      </dsp:txXfrm>
    </dsp:sp>
    <dsp:sp modelId="{49A03C73-5D46-4F0A-9EF9-740A37AB818A}">
      <dsp:nvSpPr>
        <dsp:cNvPr id="0" name=""/>
        <dsp:cNvSpPr/>
      </dsp:nvSpPr>
      <dsp:spPr>
        <a:xfrm>
          <a:off x="945774" y="1954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mj-lt"/>
            </a:rPr>
            <a:t>Logging</a:t>
          </a:r>
        </a:p>
      </dsp:txBody>
      <dsp:txXfrm>
        <a:off x="945774" y="19547"/>
        <a:ext cx="849157" cy="509494"/>
      </dsp:txXfrm>
    </dsp:sp>
    <dsp:sp modelId="{A63962BC-C5CE-4873-868D-616748195BCF}">
      <dsp:nvSpPr>
        <dsp:cNvPr id="0" name=""/>
        <dsp:cNvSpPr/>
      </dsp:nvSpPr>
      <dsp:spPr>
        <a:xfrm>
          <a:off x="1879848" y="1954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mj-lt"/>
            </a:rPr>
            <a:t>Scheduling</a:t>
          </a:r>
        </a:p>
      </dsp:txBody>
      <dsp:txXfrm>
        <a:off x="1879848" y="19547"/>
        <a:ext cx="849157" cy="509494"/>
      </dsp:txXfrm>
    </dsp:sp>
    <dsp:sp modelId="{D3A2165F-0D40-49D9-8533-76E0816E7B27}">
      <dsp:nvSpPr>
        <dsp:cNvPr id="0" name=""/>
        <dsp:cNvSpPr/>
      </dsp:nvSpPr>
      <dsp:spPr>
        <a:xfrm>
          <a:off x="2813921" y="1954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mj-lt"/>
            </a:rPr>
            <a:t>Html Editor</a:t>
          </a:r>
        </a:p>
      </dsp:txBody>
      <dsp:txXfrm>
        <a:off x="2813921" y="19547"/>
        <a:ext cx="849157" cy="509494"/>
      </dsp:txXfrm>
    </dsp:sp>
    <dsp:sp modelId="{8A080476-F7E4-4B92-9B43-EBB2B134ADE4}">
      <dsp:nvSpPr>
        <dsp:cNvPr id="0" name=""/>
        <dsp:cNvSpPr/>
      </dsp:nvSpPr>
      <dsp:spPr>
        <a:xfrm>
          <a:off x="3747994" y="1954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mj-lt"/>
            </a:rPr>
            <a:t>Navigation</a:t>
          </a:r>
        </a:p>
      </dsp:txBody>
      <dsp:txXfrm>
        <a:off x="3747994" y="19547"/>
        <a:ext cx="849157" cy="509494"/>
      </dsp:txXfrm>
    </dsp:sp>
    <dsp:sp modelId="{6EE8F5AC-F0BA-4980-A0AA-D179E4BF452B}">
      <dsp:nvSpPr>
        <dsp:cNvPr id="0" name=""/>
        <dsp:cNvSpPr/>
      </dsp:nvSpPr>
      <dsp:spPr>
        <a:xfrm>
          <a:off x="4682067" y="1954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mj-lt"/>
            </a:rPr>
            <a:t>Search Index/Store</a:t>
          </a:r>
        </a:p>
      </dsp:txBody>
      <dsp:txXfrm>
        <a:off x="4682067" y="19547"/>
        <a:ext cx="849157" cy="509494"/>
      </dsp:txXfrm>
    </dsp:sp>
    <dsp:sp modelId="{571F7239-4B24-4DF8-8770-2B90A236B632}">
      <dsp:nvSpPr>
        <dsp:cNvPr id="0" name=""/>
        <dsp:cNvSpPr/>
      </dsp:nvSpPr>
      <dsp:spPr>
        <a:xfrm>
          <a:off x="5616140" y="1954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mj-lt"/>
            </a:rPr>
            <a:t>Permissions</a:t>
          </a:r>
        </a:p>
      </dsp:txBody>
      <dsp:txXfrm>
        <a:off x="5616140" y="19547"/>
        <a:ext cx="849157" cy="509494"/>
      </dsp:txXfrm>
    </dsp:sp>
    <dsp:sp modelId="{1E043CCA-6AA9-4F05-8C48-CD4B1C407D43}">
      <dsp:nvSpPr>
        <dsp:cNvPr id="0" name=""/>
        <dsp:cNvSpPr/>
      </dsp:nvSpPr>
      <dsp:spPr>
        <a:xfrm>
          <a:off x="4347" y="61395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mj-lt"/>
            </a:rPr>
            <a:t>Caching</a:t>
          </a:r>
        </a:p>
      </dsp:txBody>
      <dsp:txXfrm>
        <a:off x="4347" y="613957"/>
        <a:ext cx="849157" cy="509494"/>
      </dsp:txXfrm>
    </dsp:sp>
    <dsp:sp modelId="{B7BC5FDE-0C6D-4F1D-9539-D322985BDAF6}">
      <dsp:nvSpPr>
        <dsp:cNvPr id="0" name=""/>
        <dsp:cNvSpPr/>
      </dsp:nvSpPr>
      <dsp:spPr>
        <a:xfrm>
          <a:off x="938421" y="61395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mj-lt"/>
            </a:rPr>
            <a:t>Friendly URL</a:t>
          </a:r>
        </a:p>
      </dsp:txBody>
      <dsp:txXfrm>
        <a:off x="938421" y="613957"/>
        <a:ext cx="849157" cy="509494"/>
      </dsp:txXfrm>
    </dsp:sp>
    <dsp:sp modelId="{E02FC5F3-CDE4-4A51-9FD8-93E9366F15B5}">
      <dsp:nvSpPr>
        <dsp:cNvPr id="0" name=""/>
        <dsp:cNvSpPr/>
      </dsp:nvSpPr>
      <dsp:spPr>
        <a:xfrm>
          <a:off x="1872494" y="61395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mj-lt"/>
            </a:rPr>
            <a:t>Membership</a:t>
          </a:r>
          <a:endParaRPr lang="en-US" sz="1200" kern="1200" dirty="0" smtClean="0">
            <a:latin typeface="+mj-lt"/>
          </a:endParaRPr>
        </a:p>
      </dsp:txBody>
      <dsp:txXfrm>
        <a:off x="1872494" y="613957"/>
        <a:ext cx="849157" cy="509494"/>
      </dsp:txXfrm>
    </dsp:sp>
    <dsp:sp modelId="{FFF4B651-953A-406C-97FF-7C9DF3C1F6AC}">
      <dsp:nvSpPr>
        <dsp:cNvPr id="0" name=""/>
        <dsp:cNvSpPr/>
      </dsp:nvSpPr>
      <dsp:spPr>
        <a:xfrm>
          <a:off x="2806567" y="61395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mj-lt"/>
            </a:rPr>
            <a:t>Roles</a:t>
          </a:r>
        </a:p>
      </dsp:txBody>
      <dsp:txXfrm>
        <a:off x="2806567" y="613957"/>
        <a:ext cx="849157" cy="509494"/>
      </dsp:txXfrm>
    </dsp:sp>
    <dsp:sp modelId="{C52BC85A-3E37-44E2-AB81-0C0FBA0F839A}">
      <dsp:nvSpPr>
        <dsp:cNvPr id="0" name=""/>
        <dsp:cNvSpPr/>
      </dsp:nvSpPr>
      <dsp:spPr>
        <a:xfrm>
          <a:off x="3740640" y="613957"/>
          <a:ext cx="849157" cy="509494"/>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latin typeface="+mj-lt"/>
            </a:rPr>
            <a:t>Profiles</a:t>
          </a:r>
        </a:p>
      </dsp:txBody>
      <dsp:txXfrm>
        <a:off x="3740640" y="613957"/>
        <a:ext cx="849157" cy="509494"/>
      </dsp:txXfrm>
    </dsp:sp>
    <dsp:sp modelId="{AA41D6B1-3B8C-401E-9E80-478571C73E61}">
      <dsp:nvSpPr>
        <dsp:cNvPr id="0" name=""/>
        <dsp:cNvSpPr/>
      </dsp:nvSpPr>
      <dsp:spPr>
        <a:xfrm>
          <a:off x="4674713" y="613957"/>
          <a:ext cx="1797938" cy="509494"/>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mj-lt"/>
            </a:rPr>
            <a:t>Authentication</a:t>
          </a:r>
        </a:p>
      </dsp:txBody>
      <dsp:txXfrm>
        <a:off x="4674713" y="613957"/>
        <a:ext cx="1797938" cy="5094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1430433" y="606090"/>
          <a:ext cx="93566" cy="409909"/>
        </a:xfrm>
        <a:custGeom>
          <a:avLst/>
          <a:gdLst/>
          <a:ahLst/>
          <a:cxnLst/>
          <a:rect l="0" t="0" r="0" b="0"/>
          <a:pathLst>
            <a:path>
              <a:moveTo>
                <a:pt x="93566" y="0"/>
              </a:moveTo>
              <a:lnTo>
                <a:pt x="93566" y="409909"/>
              </a:lnTo>
              <a:lnTo>
                <a:pt x="0" y="409909"/>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1524000" y="606090"/>
          <a:ext cx="1078241" cy="819819"/>
        </a:xfrm>
        <a:custGeom>
          <a:avLst/>
          <a:gdLst/>
          <a:ahLst/>
          <a:cxnLst/>
          <a:rect l="0" t="0" r="0" b="0"/>
          <a:pathLst>
            <a:path>
              <a:moveTo>
                <a:pt x="0" y="0"/>
              </a:moveTo>
              <a:lnTo>
                <a:pt x="0" y="726253"/>
              </a:lnTo>
              <a:lnTo>
                <a:pt x="1078241" y="726253"/>
              </a:lnTo>
              <a:lnTo>
                <a:pt x="1078241" y="819819"/>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1478280" y="606090"/>
          <a:ext cx="91440" cy="819819"/>
        </a:xfrm>
        <a:custGeom>
          <a:avLst/>
          <a:gdLst/>
          <a:ahLst/>
          <a:cxnLst/>
          <a:rect l="0" t="0" r="0" b="0"/>
          <a:pathLst>
            <a:path>
              <a:moveTo>
                <a:pt x="45720" y="0"/>
              </a:moveTo>
              <a:lnTo>
                <a:pt x="45720" y="819819"/>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445758" y="606090"/>
          <a:ext cx="1078241" cy="819819"/>
        </a:xfrm>
        <a:custGeom>
          <a:avLst/>
          <a:gdLst/>
          <a:ahLst/>
          <a:cxnLst/>
          <a:rect l="0" t="0" r="0" b="0"/>
          <a:pathLst>
            <a:path>
              <a:moveTo>
                <a:pt x="1078241" y="0"/>
              </a:moveTo>
              <a:lnTo>
                <a:pt x="1078241" y="726253"/>
              </a:lnTo>
              <a:lnTo>
                <a:pt x="0" y="726253"/>
              </a:lnTo>
              <a:lnTo>
                <a:pt x="0" y="819819"/>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1078445" y="160535"/>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Trebuchet MS"/>
              <a:cs typeface="Trebuchet MS"/>
            </a:rPr>
            <a:t>Home</a:t>
          </a:r>
          <a:endParaRPr lang="en-US" sz="1700" kern="1200" dirty="0">
            <a:latin typeface="Trebuchet MS"/>
            <a:cs typeface="Trebuchet MS"/>
          </a:endParaRPr>
        </a:p>
      </dsp:txBody>
      <dsp:txXfrm>
        <a:off x="1078445" y="160535"/>
        <a:ext cx="891108" cy="445554"/>
      </dsp:txXfrm>
    </dsp:sp>
    <dsp:sp modelId="{D85DFEB0-E2E1-4DF6-A650-E96BEAB13966}">
      <dsp:nvSpPr>
        <dsp:cNvPr id="0" name=""/>
        <dsp:cNvSpPr/>
      </dsp:nvSpPr>
      <dsp:spPr>
        <a:xfrm>
          <a:off x="204" y="1425909"/>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Trebuchet MS"/>
              <a:cs typeface="Trebuchet MS"/>
            </a:rPr>
            <a:t>Products</a:t>
          </a:r>
          <a:endParaRPr lang="en-US" sz="1700" kern="1200" dirty="0">
            <a:latin typeface="Trebuchet MS"/>
            <a:cs typeface="Trebuchet MS"/>
          </a:endParaRPr>
        </a:p>
      </dsp:txBody>
      <dsp:txXfrm>
        <a:off x="204" y="1425909"/>
        <a:ext cx="891108" cy="445554"/>
      </dsp:txXfrm>
    </dsp:sp>
    <dsp:sp modelId="{5442FFF4-47BA-496C-87E8-3294DF2B35E1}">
      <dsp:nvSpPr>
        <dsp:cNvPr id="0" name=""/>
        <dsp:cNvSpPr/>
      </dsp:nvSpPr>
      <dsp:spPr>
        <a:xfrm>
          <a:off x="1078445" y="1425909"/>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Trebuchet MS"/>
              <a:cs typeface="Trebuchet MS"/>
            </a:rPr>
            <a:t>Services</a:t>
          </a:r>
          <a:endParaRPr lang="en-US" sz="1700" kern="1200" dirty="0">
            <a:latin typeface="Trebuchet MS"/>
            <a:cs typeface="Trebuchet MS"/>
          </a:endParaRPr>
        </a:p>
      </dsp:txBody>
      <dsp:txXfrm>
        <a:off x="1078445" y="1425909"/>
        <a:ext cx="891108" cy="445554"/>
      </dsp:txXfrm>
    </dsp:sp>
    <dsp:sp modelId="{B0BC6B4B-9CE0-4F84-A893-F0BB8A31115E}">
      <dsp:nvSpPr>
        <dsp:cNvPr id="0" name=""/>
        <dsp:cNvSpPr/>
      </dsp:nvSpPr>
      <dsp:spPr>
        <a:xfrm>
          <a:off x="2156686" y="1425909"/>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Trebuchet MS"/>
              <a:cs typeface="Trebuchet MS"/>
            </a:rPr>
            <a:t>About</a:t>
          </a:r>
          <a:endParaRPr lang="en-US" sz="1700" kern="1200" dirty="0">
            <a:latin typeface="Trebuchet MS"/>
            <a:cs typeface="Trebuchet MS"/>
          </a:endParaRPr>
        </a:p>
      </dsp:txBody>
      <dsp:txXfrm>
        <a:off x="2156686" y="1425909"/>
        <a:ext cx="891108" cy="445554"/>
      </dsp:txXfrm>
    </dsp:sp>
    <dsp:sp modelId="{C9236876-A9C4-4627-B294-87ADAB8CB931}">
      <dsp:nvSpPr>
        <dsp:cNvPr id="0" name=""/>
        <dsp:cNvSpPr/>
      </dsp:nvSpPr>
      <dsp:spPr>
        <a:xfrm>
          <a:off x="539325" y="793222"/>
          <a:ext cx="891108" cy="44555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latin typeface="Trebuchet MS"/>
              <a:cs typeface="Trebuchet MS"/>
            </a:rPr>
            <a:t>Contact</a:t>
          </a:r>
          <a:endParaRPr lang="en-US" sz="1700" kern="1200" dirty="0">
            <a:latin typeface="Trebuchet MS"/>
            <a:cs typeface="Trebuchet MS"/>
          </a:endParaRPr>
        </a:p>
      </dsp:txBody>
      <dsp:txXfrm>
        <a:off x="539325" y="793222"/>
        <a:ext cx="891108" cy="4455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534550" y="245866"/>
          <a:ext cx="91440" cy="166284"/>
        </a:xfrm>
        <a:custGeom>
          <a:avLst/>
          <a:gdLst/>
          <a:ahLst/>
          <a:cxnLst/>
          <a:rect l="0" t="0" r="0" b="0"/>
          <a:pathLst>
            <a:path>
              <a:moveTo>
                <a:pt x="83676" y="0"/>
              </a:moveTo>
              <a:lnTo>
                <a:pt x="83676" y="166284"/>
              </a:lnTo>
              <a:lnTo>
                <a:pt x="45720" y="166284"/>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618226" y="245866"/>
          <a:ext cx="437399" cy="332568"/>
        </a:xfrm>
        <a:custGeom>
          <a:avLst/>
          <a:gdLst/>
          <a:ahLst/>
          <a:cxnLst/>
          <a:rect l="0" t="0" r="0" b="0"/>
          <a:pathLst>
            <a:path>
              <a:moveTo>
                <a:pt x="0" y="0"/>
              </a:moveTo>
              <a:lnTo>
                <a:pt x="0" y="294612"/>
              </a:lnTo>
              <a:lnTo>
                <a:pt x="437399" y="294612"/>
              </a:lnTo>
              <a:lnTo>
                <a:pt x="437399"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572506" y="245866"/>
          <a:ext cx="91440" cy="332568"/>
        </a:xfrm>
        <a:custGeom>
          <a:avLst/>
          <a:gdLst/>
          <a:ahLst/>
          <a:cxnLst/>
          <a:rect l="0" t="0" r="0" b="0"/>
          <a:pathLst>
            <a:path>
              <a:moveTo>
                <a:pt x="45720" y="0"/>
              </a:moveTo>
              <a:lnTo>
                <a:pt x="4572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180826" y="245866"/>
          <a:ext cx="437399" cy="332568"/>
        </a:xfrm>
        <a:custGeom>
          <a:avLst/>
          <a:gdLst/>
          <a:ahLst/>
          <a:cxnLst/>
          <a:rect l="0" t="0" r="0" b="0"/>
          <a:pathLst>
            <a:path>
              <a:moveTo>
                <a:pt x="437399" y="0"/>
              </a:moveTo>
              <a:lnTo>
                <a:pt x="437399" y="294612"/>
              </a:lnTo>
              <a:lnTo>
                <a:pt x="0" y="294612"/>
              </a:lnTo>
              <a:lnTo>
                <a:pt x="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437482" y="65123"/>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Home</a:t>
          </a:r>
          <a:endParaRPr lang="en-US" sz="700" kern="1200" dirty="0">
            <a:latin typeface="Trebuchet MS"/>
            <a:cs typeface="Trebuchet MS"/>
          </a:endParaRPr>
        </a:p>
      </dsp:txBody>
      <dsp:txXfrm>
        <a:off x="437482" y="65123"/>
        <a:ext cx="361487" cy="180743"/>
      </dsp:txXfrm>
    </dsp:sp>
    <dsp:sp modelId="{D85DFEB0-E2E1-4DF6-A650-E96BEAB13966}">
      <dsp:nvSpPr>
        <dsp:cNvPr id="0" name=""/>
        <dsp:cNvSpPr/>
      </dsp:nvSpPr>
      <dsp:spPr>
        <a:xfrm>
          <a:off x="83"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Products</a:t>
          </a:r>
          <a:endParaRPr lang="en-US" sz="700" kern="1200" dirty="0">
            <a:latin typeface="Trebuchet MS"/>
            <a:cs typeface="Trebuchet MS"/>
          </a:endParaRPr>
        </a:p>
      </dsp:txBody>
      <dsp:txXfrm>
        <a:off x="83" y="578435"/>
        <a:ext cx="361487" cy="180743"/>
      </dsp:txXfrm>
    </dsp:sp>
    <dsp:sp modelId="{5442FFF4-47BA-496C-87E8-3294DF2B35E1}">
      <dsp:nvSpPr>
        <dsp:cNvPr id="0" name=""/>
        <dsp:cNvSpPr/>
      </dsp:nvSpPr>
      <dsp:spPr>
        <a:xfrm>
          <a:off x="4374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Services</a:t>
          </a:r>
          <a:endParaRPr lang="en-US" sz="700" kern="1200" dirty="0">
            <a:latin typeface="Trebuchet MS"/>
            <a:cs typeface="Trebuchet MS"/>
          </a:endParaRPr>
        </a:p>
      </dsp:txBody>
      <dsp:txXfrm>
        <a:off x="437482" y="578435"/>
        <a:ext cx="361487" cy="180743"/>
      </dsp:txXfrm>
    </dsp:sp>
    <dsp:sp modelId="{B0BC6B4B-9CE0-4F84-A893-F0BB8A31115E}">
      <dsp:nvSpPr>
        <dsp:cNvPr id="0" name=""/>
        <dsp:cNvSpPr/>
      </dsp:nvSpPr>
      <dsp:spPr>
        <a:xfrm>
          <a:off x="8748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About</a:t>
          </a:r>
          <a:endParaRPr lang="en-US" sz="700" kern="1200" dirty="0">
            <a:latin typeface="Trebuchet MS"/>
            <a:cs typeface="Trebuchet MS"/>
          </a:endParaRPr>
        </a:p>
      </dsp:txBody>
      <dsp:txXfrm>
        <a:off x="874882" y="578435"/>
        <a:ext cx="361487" cy="180743"/>
      </dsp:txXfrm>
    </dsp:sp>
    <dsp:sp modelId="{C9236876-A9C4-4627-B294-87ADAB8CB931}">
      <dsp:nvSpPr>
        <dsp:cNvPr id="0" name=""/>
        <dsp:cNvSpPr/>
      </dsp:nvSpPr>
      <dsp:spPr>
        <a:xfrm>
          <a:off x="218782" y="321779"/>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Contact</a:t>
          </a:r>
          <a:endParaRPr lang="en-US" sz="700" kern="1200" dirty="0">
            <a:latin typeface="Trebuchet MS"/>
            <a:cs typeface="Trebuchet MS"/>
          </a:endParaRPr>
        </a:p>
      </dsp:txBody>
      <dsp:txXfrm>
        <a:off x="218782" y="321779"/>
        <a:ext cx="361487" cy="1807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B973-8647-42FB-BE23-64E21F628D34}">
      <dsp:nvSpPr>
        <dsp:cNvPr id="0" name=""/>
        <dsp:cNvSpPr/>
      </dsp:nvSpPr>
      <dsp:spPr>
        <a:xfrm>
          <a:off x="534550" y="245866"/>
          <a:ext cx="91440" cy="166284"/>
        </a:xfrm>
        <a:custGeom>
          <a:avLst/>
          <a:gdLst/>
          <a:ahLst/>
          <a:cxnLst/>
          <a:rect l="0" t="0" r="0" b="0"/>
          <a:pathLst>
            <a:path>
              <a:moveTo>
                <a:pt x="83676" y="0"/>
              </a:moveTo>
              <a:lnTo>
                <a:pt x="83676" y="166284"/>
              </a:lnTo>
              <a:lnTo>
                <a:pt x="45720" y="166284"/>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793217-5274-453C-963E-8D02820A0CD5}">
      <dsp:nvSpPr>
        <dsp:cNvPr id="0" name=""/>
        <dsp:cNvSpPr/>
      </dsp:nvSpPr>
      <dsp:spPr>
        <a:xfrm>
          <a:off x="618226" y="245866"/>
          <a:ext cx="437399" cy="332568"/>
        </a:xfrm>
        <a:custGeom>
          <a:avLst/>
          <a:gdLst/>
          <a:ahLst/>
          <a:cxnLst/>
          <a:rect l="0" t="0" r="0" b="0"/>
          <a:pathLst>
            <a:path>
              <a:moveTo>
                <a:pt x="0" y="0"/>
              </a:moveTo>
              <a:lnTo>
                <a:pt x="0" y="294612"/>
              </a:lnTo>
              <a:lnTo>
                <a:pt x="437399" y="294612"/>
              </a:lnTo>
              <a:lnTo>
                <a:pt x="437399"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43AFF8-9C15-4CB1-AC97-39124D228F49}">
      <dsp:nvSpPr>
        <dsp:cNvPr id="0" name=""/>
        <dsp:cNvSpPr/>
      </dsp:nvSpPr>
      <dsp:spPr>
        <a:xfrm>
          <a:off x="572506" y="245866"/>
          <a:ext cx="91440" cy="332568"/>
        </a:xfrm>
        <a:custGeom>
          <a:avLst/>
          <a:gdLst/>
          <a:ahLst/>
          <a:cxnLst/>
          <a:rect l="0" t="0" r="0" b="0"/>
          <a:pathLst>
            <a:path>
              <a:moveTo>
                <a:pt x="45720" y="0"/>
              </a:moveTo>
              <a:lnTo>
                <a:pt x="4572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E4CE57-1E1C-4099-8003-85572CB309BA}">
      <dsp:nvSpPr>
        <dsp:cNvPr id="0" name=""/>
        <dsp:cNvSpPr/>
      </dsp:nvSpPr>
      <dsp:spPr>
        <a:xfrm>
          <a:off x="180826" y="245866"/>
          <a:ext cx="437399" cy="332568"/>
        </a:xfrm>
        <a:custGeom>
          <a:avLst/>
          <a:gdLst/>
          <a:ahLst/>
          <a:cxnLst/>
          <a:rect l="0" t="0" r="0" b="0"/>
          <a:pathLst>
            <a:path>
              <a:moveTo>
                <a:pt x="437399" y="0"/>
              </a:moveTo>
              <a:lnTo>
                <a:pt x="437399" y="294612"/>
              </a:lnTo>
              <a:lnTo>
                <a:pt x="0" y="294612"/>
              </a:lnTo>
              <a:lnTo>
                <a:pt x="0" y="332568"/>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971D51-2C16-48D5-8724-03480C47BED8}">
      <dsp:nvSpPr>
        <dsp:cNvPr id="0" name=""/>
        <dsp:cNvSpPr/>
      </dsp:nvSpPr>
      <dsp:spPr>
        <a:xfrm>
          <a:off x="437482" y="65123"/>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Home</a:t>
          </a:r>
          <a:endParaRPr lang="en-US" sz="700" kern="1200" dirty="0">
            <a:latin typeface="Trebuchet MS"/>
            <a:cs typeface="Trebuchet MS"/>
          </a:endParaRPr>
        </a:p>
      </dsp:txBody>
      <dsp:txXfrm>
        <a:off x="437482" y="65123"/>
        <a:ext cx="361487" cy="180743"/>
      </dsp:txXfrm>
    </dsp:sp>
    <dsp:sp modelId="{D85DFEB0-E2E1-4DF6-A650-E96BEAB13966}">
      <dsp:nvSpPr>
        <dsp:cNvPr id="0" name=""/>
        <dsp:cNvSpPr/>
      </dsp:nvSpPr>
      <dsp:spPr>
        <a:xfrm>
          <a:off x="83"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Products</a:t>
          </a:r>
          <a:endParaRPr lang="en-US" sz="700" kern="1200" dirty="0">
            <a:latin typeface="Trebuchet MS"/>
            <a:cs typeface="Trebuchet MS"/>
          </a:endParaRPr>
        </a:p>
      </dsp:txBody>
      <dsp:txXfrm>
        <a:off x="83" y="578435"/>
        <a:ext cx="361487" cy="180743"/>
      </dsp:txXfrm>
    </dsp:sp>
    <dsp:sp modelId="{5442FFF4-47BA-496C-87E8-3294DF2B35E1}">
      <dsp:nvSpPr>
        <dsp:cNvPr id="0" name=""/>
        <dsp:cNvSpPr/>
      </dsp:nvSpPr>
      <dsp:spPr>
        <a:xfrm>
          <a:off x="4374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Services</a:t>
          </a:r>
          <a:endParaRPr lang="en-US" sz="700" kern="1200" dirty="0">
            <a:latin typeface="Trebuchet MS"/>
            <a:cs typeface="Trebuchet MS"/>
          </a:endParaRPr>
        </a:p>
      </dsp:txBody>
      <dsp:txXfrm>
        <a:off x="437482" y="578435"/>
        <a:ext cx="361487" cy="180743"/>
      </dsp:txXfrm>
    </dsp:sp>
    <dsp:sp modelId="{B0BC6B4B-9CE0-4F84-A893-F0BB8A31115E}">
      <dsp:nvSpPr>
        <dsp:cNvPr id="0" name=""/>
        <dsp:cNvSpPr/>
      </dsp:nvSpPr>
      <dsp:spPr>
        <a:xfrm>
          <a:off x="874882" y="578435"/>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About</a:t>
          </a:r>
          <a:endParaRPr lang="en-US" sz="700" kern="1200" dirty="0">
            <a:latin typeface="Trebuchet MS"/>
            <a:cs typeface="Trebuchet MS"/>
          </a:endParaRPr>
        </a:p>
      </dsp:txBody>
      <dsp:txXfrm>
        <a:off x="874882" y="578435"/>
        <a:ext cx="361487" cy="180743"/>
      </dsp:txXfrm>
    </dsp:sp>
    <dsp:sp modelId="{C9236876-A9C4-4627-B294-87ADAB8CB931}">
      <dsp:nvSpPr>
        <dsp:cNvPr id="0" name=""/>
        <dsp:cNvSpPr/>
      </dsp:nvSpPr>
      <dsp:spPr>
        <a:xfrm>
          <a:off x="218782" y="321779"/>
          <a:ext cx="361487" cy="18074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smtClean="0">
              <a:latin typeface="Trebuchet MS"/>
              <a:cs typeface="Trebuchet MS"/>
            </a:rPr>
            <a:t>Contact</a:t>
          </a:r>
          <a:endParaRPr lang="en-US" sz="700" kern="1200" dirty="0">
            <a:latin typeface="Trebuchet MS"/>
            <a:cs typeface="Trebuchet MS"/>
          </a:endParaRPr>
        </a:p>
      </dsp:txBody>
      <dsp:txXfrm>
        <a:off x="218782" y="321779"/>
        <a:ext cx="361487" cy="1807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9C91E8-9ED9-4CE6-BB9C-12D42AF1A685}" type="datetimeFigureOut">
              <a:rPr lang="en-US" smtClean="0"/>
              <a:pPr/>
              <a:t>8/6/2011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DE631A-87AB-48AD-B94E-8ACBB8C8E9A9}" type="slidenum">
              <a:rPr lang="en-US" smtClean="0"/>
              <a:pPr/>
              <a:t>‹#›</a:t>
            </a:fld>
            <a:endParaRPr lang="en-US"/>
          </a:p>
        </p:txBody>
      </p:sp>
    </p:spTree>
    <p:extLst>
      <p:ext uri="{BB962C8B-B14F-4D97-AF65-F5344CB8AC3E}">
        <p14:creationId xmlns:p14="http://schemas.microsoft.com/office/powerpoint/2010/main" val="227883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D6BE2B-4349-481E-9A70-590A9BB15A44}" type="datetimeFigureOut">
              <a:rPr lang="en-US" smtClean="0"/>
              <a:pPr/>
              <a:t>8/6/2011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507A1C-5A6A-4853-ABD2-6275537E1878}" type="slidenum">
              <a:rPr lang="en-US" smtClean="0"/>
              <a:pPr/>
              <a:t>‹#›</a:t>
            </a:fld>
            <a:endParaRPr lang="en-US"/>
          </a:p>
        </p:txBody>
      </p:sp>
    </p:spTree>
    <p:extLst>
      <p:ext uri="{BB962C8B-B14F-4D97-AF65-F5344CB8AC3E}">
        <p14:creationId xmlns:p14="http://schemas.microsoft.com/office/powerpoint/2010/main" val="769744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1:00</a:t>
            </a:r>
          </a:p>
          <a:p>
            <a:endParaRPr lang="en-US" dirty="0" smtClean="0"/>
          </a:p>
          <a:p>
            <a:r>
              <a:rPr lang="en-US" dirty="0" smtClean="0"/>
              <a:t>DotNetNuke is the most</a:t>
            </a:r>
            <a:r>
              <a:rPr lang="en-US" baseline="0" dirty="0" smtClean="0"/>
              <a:t> widely adopted platform for creating websites used on the Microsoft stack.  We know this because of the following stats:</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Have had over 6.5 million downloads since</a:t>
            </a:r>
            <a:r>
              <a:rPr lang="en-US" baseline="0" dirty="0" smtClean="0"/>
              <a:t> DotNetNuke was first released</a:t>
            </a:r>
            <a:endParaRPr lang="en-US" dirty="0" smtClean="0"/>
          </a:p>
          <a:p>
            <a:pPr>
              <a:buFont typeface="Arial" pitchFamily="34" charset="0"/>
              <a:buChar char="•"/>
            </a:pPr>
            <a:r>
              <a:rPr lang="en-US" dirty="0" smtClean="0"/>
              <a:t>Have more than 600,000</a:t>
            </a:r>
            <a:r>
              <a:rPr lang="en-US" baseline="0" dirty="0" smtClean="0"/>
              <a:t> production websites in the world</a:t>
            </a:r>
          </a:p>
          <a:p>
            <a:pPr>
              <a:buFont typeface="Arial" pitchFamily="34" charset="0"/>
              <a:buChar char="•"/>
            </a:pPr>
            <a:r>
              <a:rPr lang="en-US" baseline="0" dirty="0" smtClean="0"/>
              <a:t>We are averaging around 12,000 new DotNetNuke websites each month</a:t>
            </a:r>
          </a:p>
          <a:p>
            <a:pPr>
              <a:buFont typeface="Arial" pitchFamily="34" charset="0"/>
              <a:buChar char="•"/>
            </a:pPr>
            <a:r>
              <a:rPr lang="en-US" dirty="0" smtClean="0"/>
              <a:t>We have about 10,000 extensions on Snowcovered.com</a:t>
            </a:r>
            <a:r>
              <a:rPr lang="en-US" baseline="0" dirty="0" smtClean="0"/>
              <a:t> – which is our official marketplace for commercial extensions that you can install into the platform</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Our community is very strong, with over 800,000 registered community members on our website</a:t>
            </a:r>
          </a:p>
          <a:p>
            <a:pPr>
              <a:buFont typeface="Arial" pitchFamily="34" charset="0"/>
              <a:buChar char="•"/>
            </a:pPr>
            <a:r>
              <a:rPr lang="en-US" dirty="0" smtClean="0"/>
              <a:t>Our</a:t>
            </a:r>
            <a:r>
              <a:rPr lang="en-US" baseline="0" dirty="0" smtClean="0"/>
              <a:t> community averages around </a:t>
            </a:r>
            <a:r>
              <a:rPr lang="en-US" dirty="0" smtClean="0"/>
              <a:t>24,000 forum posts each month</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In</a:t>
            </a:r>
            <a:r>
              <a:rPr lang="en-US" baseline="0" dirty="0" smtClean="0"/>
              <a:t> only 2 years, we have over </a:t>
            </a:r>
            <a:r>
              <a:rPr lang="en-US" dirty="0" smtClean="0"/>
              <a:t>1,200</a:t>
            </a:r>
            <a:r>
              <a:rPr lang="en-US" baseline="0" dirty="0" smtClean="0"/>
              <a:t> customers using Professional or Enterprise Edition</a:t>
            </a:r>
          </a:p>
          <a:p>
            <a:endParaRPr lang="en-US" dirty="0" smtClean="0"/>
          </a:p>
          <a:p>
            <a:r>
              <a:rPr lang="en-US" dirty="0" smtClean="0"/>
              <a:t>Microsoft has</a:t>
            </a:r>
            <a:r>
              <a:rPr lang="en-US" baseline="0" dirty="0" smtClean="0"/>
              <a:t> a piece of software that’s called the Web Platform Installer.  It allows you to choose various web applications and install them on your computer or server.  They track the number of times that an application is installed, and we have been number one in that list ever since the tool was released.</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a:t>
            </a:fld>
            <a:endParaRPr lang="en-US"/>
          </a:p>
        </p:txBody>
      </p:sp>
    </p:spTree>
    <p:extLst>
      <p:ext uri="{BB962C8B-B14F-4D97-AF65-F5344CB8AC3E}">
        <p14:creationId xmlns:p14="http://schemas.microsoft.com/office/powerpoint/2010/main" val="873283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5:00</a:t>
            </a:r>
          </a:p>
          <a:p>
            <a:endParaRPr lang="en-US" dirty="0" smtClean="0"/>
          </a:p>
          <a:p>
            <a:r>
              <a:rPr lang="en-US" dirty="0" smtClean="0"/>
              <a:t>Now we’re going to talk about the</a:t>
            </a:r>
            <a:r>
              <a:rPr lang="en-US" baseline="0" dirty="0" smtClean="0"/>
              <a:t> web application framework side of DotNetNuke.  This is where developers will spend most of their time.</a:t>
            </a:r>
          </a:p>
          <a:p>
            <a:endParaRPr lang="en-US" baseline="0" dirty="0" smtClean="0"/>
          </a:p>
          <a:p>
            <a:r>
              <a:rPr lang="en-US" baseline="0" dirty="0" smtClean="0"/>
              <a:t>Let’s begin with the blue boxes at the bottom.  DotNetNuke has been built from the ground up to work on something called a “provider model.”  What this means to you, is that there are several areas where you can very easily install and switch global functionality, without having to make changes to the entire website.  For example, the default text editor that ships with DotNetNuke is the </a:t>
            </a:r>
            <a:r>
              <a:rPr lang="en-US" baseline="0" dirty="0" err="1" smtClean="0"/>
              <a:t>RadEditor</a:t>
            </a:r>
            <a:r>
              <a:rPr lang="en-US" baseline="0" dirty="0" smtClean="0"/>
              <a:t> by </a:t>
            </a:r>
            <a:r>
              <a:rPr lang="en-US" baseline="0" dirty="0" err="1" smtClean="0"/>
              <a:t>Telerik</a:t>
            </a:r>
            <a:r>
              <a:rPr lang="en-US" baseline="0" dirty="0" smtClean="0"/>
              <a:t>.  If you wanted to replace this, you can simply install a new editor, change the name of the editor in the site configuration, and all of the modules and features that use the text editor will automatically begin using the new one.</a:t>
            </a:r>
          </a:p>
          <a:p>
            <a:endParaRPr lang="en-US" baseline="0" dirty="0" smtClean="0"/>
          </a:p>
          <a:p>
            <a:r>
              <a:rPr lang="en-US" baseline="0" dirty="0" smtClean="0"/>
              <a:t>Another great example of the provider module is our Authentication Providers.  DotNetNuke ships with support for Web Forms, </a:t>
            </a:r>
            <a:r>
              <a:rPr lang="en-US" baseline="0" dirty="0" err="1" smtClean="0"/>
              <a:t>OpenID</a:t>
            </a:r>
            <a:r>
              <a:rPr lang="en-US" baseline="0" dirty="0" smtClean="0"/>
              <a:t>, </a:t>
            </a:r>
            <a:r>
              <a:rPr lang="en-US" baseline="0" dirty="0" err="1" smtClean="0"/>
              <a:t>LiveID</a:t>
            </a:r>
            <a:r>
              <a:rPr lang="en-US" baseline="0" dirty="0" smtClean="0"/>
              <a:t>, and Active Directory.  However, if you wanted to also authenticate against a proprietary authentication source, such as LDAP, Twitter, or </a:t>
            </a:r>
            <a:r>
              <a:rPr lang="en-US" baseline="0" dirty="0" err="1" smtClean="0"/>
              <a:t>Facebook</a:t>
            </a:r>
            <a:r>
              <a:rPr lang="en-US" baseline="0" dirty="0" smtClean="0"/>
              <a:t> – you can.  Just build, download, or buy a new authentication provider.</a:t>
            </a:r>
          </a:p>
          <a:p>
            <a:endParaRPr lang="en-US" baseline="0" dirty="0" smtClean="0"/>
          </a:p>
          <a:p>
            <a:r>
              <a:rPr lang="en-US" baseline="0" dirty="0" smtClean="0"/>
              <a:t>Moving up to the orange box.  This is called the API, where developers would take advantage of existing functionality to integrate with DotNetNuke, and the providers it exposes.  DotNetNuke developers wouldn’t necessarily care about what any of the providers are and which ones are installed.  The way they use them would not change, regardless to who created the provider.  So, your developers will not have to “recreate the wheel” when worrying about global functionality like Security, Syndication, or Localization.  It’s built in and available to them.</a:t>
            </a:r>
          </a:p>
          <a:p>
            <a:endParaRPr lang="en-US" baseline="0" dirty="0" smtClean="0"/>
          </a:p>
          <a:p>
            <a:r>
              <a:rPr lang="en-US" baseline="0" dirty="0" smtClean="0"/>
              <a:t>Now, we can talk about the top area.  This is the area where DotNetNuke developers would typically work, creating extensions.  DotNetNuke extensions are nothing more than one or more user controls, with any supporting files that they need.  The only exceptions are providers and skins.  They are slightly different.</a:t>
            </a:r>
          </a:p>
          <a:p>
            <a:endParaRPr lang="en-US" baseline="0" dirty="0" smtClean="0"/>
          </a:p>
          <a:p>
            <a:r>
              <a:rPr lang="en-US" baseline="0" dirty="0" smtClean="0"/>
              <a:t>Your extensions can take advantage of any integration or </a:t>
            </a:r>
            <a:r>
              <a:rPr lang="en-US" baseline="0" dirty="0" err="1" smtClean="0"/>
              <a:t>ASP.Net</a:t>
            </a:r>
            <a:r>
              <a:rPr lang="en-US" baseline="0" dirty="0" smtClean="0"/>
              <a:t> functionality that you want.  DotNetNuke does not place any limitations on you in this regard.  If you want to use </a:t>
            </a:r>
            <a:r>
              <a:rPr lang="en-US" baseline="0" dirty="0" err="1" smtClean="0"/>
              <a:t>Silverlight</a:t>
            </a:r>
            <a:r>
              <a:rPr lang="en-US" baseline="0" dirty="0" smtClean="0"/>
              <a:t>, Flash, or </a:t>
            </a:r>
            <a:r>
              <a:rPr lang="en-US" baseline="0" dirty="0" err="1" smtClean="0"/>
              <a:t>jQuery</a:t>
            </a:r>
            <a:r>
              <a:rPr lang="en-US" baseline="0" dirty="0" smtClean="0"/>
              <a:t> – you can.  In fact </a:t>
            </a:r>
            <a:r>
              <a:rPr lang="en-US" baseline="0" dirty="0" err="1" smtClean="0"/>
              <a:t>jQuery</a:t>
            </a:r>
            <a:r>
              <a:rPr lang="en-US" baseline="0" dirty="0" smtClean="0"/>
              <a:t> is built in to the platform.  If you want to integrate with someone </a:t>
            </a:r>
            <a:r>
              <a:rPr lang="en-US" baseline="0" dirty="0" err="1" smtClean="0"/>
              <a:t>elses</a:t>
            </a:r>
            <a:r>
              <a:rPr lang="en-US" baseline="0" dirty="0" smtClean="0"/>
              <a:t> web services, REST, or database – you can.</a:t>
            </a:r>
          </a:p>
          <a:p>
            <a:endParaRPr lang="en-US" baseline="0" dirty="0" smtClean="0"/>
          </a:p>
          <a:p>
            <a:r>
              <a:rPr lang="en-US" baseline="0" dirty="0" smtClean="0"/>
              <a:t>DotNetNuke has the globally popular </a:t>
            </a:r>
            <a:r>
              <a:rPr lang="en-US" baseline="0" dirty="0" err="1" smtClean="0"/>
              <a:t>Telerik</a:t>
            </a:r>
            <a:r>
              <a:rPr lang="en-US" baseline="0" dirty="0" smtClean="0"/>
              <a:t> AJAX control suite integrated into the platform.  This provides for a consistent, usable, and robust interface that you can use across all of your custom development.  </a:t>
            </a:r>
            <a:r>
              <a:rPr lang="en-US" baseline="0" dirty="0" err="1" smtClean="0"/>
              <a:t>Telerik’s</a:t>
            </a:r>
            <a:r>
              <a:rPr lang="en-US" baseline="0" dirty="0" smtClean="0"/>
              <a:t> controls come with AJAX completely integrated, their look and feel can be easily changed, and they emit semantic and XHTML compliant code.  As a customer, you would not only enjoy the integration of </a:t>
            </a:r>
            <a:r>
              <a:rPr lang="en-US" baseline="0" dirty="0" err="1" smtClean="0"/>
              <a:t>Telerik</a:t>
            </a:r>
            <a:r>
              <a:rPr lang="en-US" baseline="0" dirty="0" smtClean="0"/>
              <a:t> control suite like everyone else, but you’d also be able to have unlimited developer licenses for all of your developers, to build DotNetNuke solutions.  If you have 8 developers, that’s a cost savings of $8,000, or more.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0:30</a:t>
            </a:r>
          </a:p>
          <a:p>
            <a:endParaRPr lang="en-US" dirty="0" smtClean="0"/>
          </a:p>
          <a:p>
            <a:r>
              <a:rPr lang="en-US" dirty="0" smtClean="0"/>
              <a:t>Let’s talk about</a:t>
            </a:r>
            <a:r>
              <a:rPr lang="en-US" baseline="0" dirty="0" smtClean="0"/>
              <a:t> the portals in DotNetNuke again.  Each portal can have it’s own users and security roles.  It will also have it’s own pages with their own content, structure, and URLs.  All of this, once again, separate from any other site that might be in your instance of DotNetNuke.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robust skinning engine that allows you to install a Skin Package that you can use to granularly define the look and feel of your entire site.  Other platforms might call this a theme, or a template.  </a:t>
            </a:r>
          </a:p>
          <a:p>
            <a:endParaRPr lang="en-US" baseline="0" dirty="0" smtClean="0"/>
          </a:p>
          <a:p>
            <a:r>
              <a:rPr lang="en-US" baseline="0" dirty="0" smtClean="0"/>
              <a:t>When designing a skin, designers can use any of the technologies or tools that they are comfortable with.  They can use any graphic design tools that they’d like to create the images.  Then, they can use any HTML editor that they’d like for creating the HTML layout of the various pages in the site – such as Dreamweaver, Expression Web, Visual Studio, or even Notepad.  DotNetNuke doesn’t place any limitations on the designer here.  In fact, designers can use anything that they’d like in the actual design of the site, such as XHTML, CSS, images, </a:t>
            </a:r>
            <a:r>
              <a:rPr lang="en-US" baseline="0" dirty="0" err="1" smtClean="0"/>
              <a:t>jQuery</a:t>
            </a:r>
            <a:r>
              <a:rPr lang="en-US" baseline="0" dirty="0" smtClean="0"/>
              <a:t>, </a:t>
            </a:r>
            <a:r>
              <a:rPr lang="en-US" baseline="0" dirty="0" err="1" smtClean="0"/>
              <a:t>Silverlight</a:t>
            </a:r>
            <a:r>
              <a:rPr lang="en-US" baseline="0" dirty="0" smtClean="0"/>
              <a:t>, or Flash.  The only thing that the DotNetNuke skinning engine actually requires of a designer is that they specify at least one content region on the page.</a:t>
            </a:r>
          </a:p>
          <a:p>
            <a:endParaRPr lang="en-US" baseline="0" dirty="0" smtClean="0"/>
          </a:p>
          <a:p>
            <a:r>
              <a:rPr lang="en-US" baseline="0" dirty="0" smtClean="0"/>
              <a:t>A content region in DotNetNuke is something we call a “Content Pane”.  Designers must define at least one content pane on the page, as this will define where on the page that a content administrator can place modules on the page.  In the diagram here, you can see that the designer created 3 different content panes in this layout.</a:t>
            </a:r>
          </a:p>
          <a:p>
            <a:endParaRPr lang="en-US" baseline="0" dirty="0" smtClean="0"/>
          </a:p>
          <a:p>
            <a:r>
              <a:rPr lang="en-US" baseline="0" dirty="0" smtClean="0"/>
              <a:t>To summarize, you de</a:t>
            </a:r>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1:00</a:t>
            </a:r>
          </a:p>
          <a:p>
            <a:endParaRPr lang="en-US" dirty="0" smtClean="0"/>
          </a:p>
          <a:p>
            <a:r>
              <a:rPr lang="en-US" dirty="0" smtClean="0"/>
              <a:t>Let’s get</a:t>
            </a:r>
            <a:r>
              <a:rPr lang="en-US" baseline="0" dirty="0" smtClean="0"/>
              <a:t> back to a page though.  When your page is first added to a site, it might be plain or empty like you see here.  So, the first thing that you want to do is install a skin.</a:t>
            </a:r>
          </a:p>
          <a:p>
            <a:endParaRPr lang="en-US" baseline="0" dirty="0" smtClean="0"/>
          </a:p>
          <a:p>
            <a:r>
              <a:rPr lang="en-US" baseline="0" dirty="0" smtClean="0"/>
              <a:t>{CLICK}</a:t>
            </a:r>
          </a:p>
          <a:p>
            <a:endParaRPr lang="en-US" baseline="0" dirty="0" smtClean="0"/>
          </a:p>
          <a:p>
            <a:r>
              <a:rPr lang="en-US" baseline="0" dirty="0" smtClean="0"/>
              <a:t>A skin will define everything about the page.  It will determine the fonts, font colors and sizes, the background colors, images, the styling of the menu, and more.  It also defines other elements on the page.</a:t>
            </a:r>
          </a:p>
          <a:p>
            <a:endParaRPr lang="en-US" baseline="0" dirty="0" smtClean="0"/>
          </a:p>
          <a:p>
            <a:r>
              <a:rPr lang="en-US" baseline="0" dirty="0" smtClean="0"/>
              <a:t>{CLICK}</a:t>
            </a:r>
          </a:p>
          <a:p>
            <a:endParaRPr lang="en-US" baseline="0" dirty="0" smtClean="0"/>
          </a:p>
          <a:p>
            <a:r>
              <a:rPr lang="en-US" baseline="0" dirty="0" smtClean="0"/>
              <a:t>Such as the placement of the logo, login links, and more.</a:t>
            </a:r>
          </a:p>
          <a:p>
            <a:endParaRPr lang="en-US" baseline="0" dirty="0" smtClean="0"/>
          </a:p>
          <a:p>
            <a:r>
              <a:rPr lang="en-US" baseline="0" dirty="0" smtClean="0"/>
              <a:t>{CLICK}</a:t>
            </a:r>
          </a:p>
          <a:p>
            <a:endParaRPr lang="en-US" baseline="0" dirty="0" smtClean="0"/>
          </a:p>
          <a:p>
            <a:r>
              <a:rPr lang="en-US" baseline="0" dirty="0" smtClean="0"/>
              <a:t>Finally, the skin package will also define not only where the modules are placed on the page, but how each of them can look as well.  This is all controlled by your skin designer, not DotNetNuke.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0:05</a:t>
            </a:r>
          </a:p>
          <a:p>
            <a:endParaRPr lang="en-US" dirty="0" smtClean="0"/>
          </a:p>
          <a:p>
            <a:r>
              <a:rPr lang="en-US" dirty="0" smtClean="0"/>
              <a:t>While DotNetNuke</a:t>
            </a:r>
            <a:r>
              <a:rPr lang="en-US" baseline="0" dirty="0" smtClean="0"/>
              <a:t> looks like this when it is first installed…</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0:05</a:t>
            </a:r>
          </a:p>
          <a:p>
            <a:endParaRPr lang="en-US" dirty="0" smtClean="0"/>
          </a:p>
          <a:p>
            <a:r>
              <a:rPr lang="en-US" dirty="0" smtClean="0"/>
              <a:t>Your site design could</a:t>
            </a:r>
            <a:r>
              <a:rPr lang="en-US" baseline="0" dirty="0" smtClean="0"/>
              <a:t> look business-oriented, like this.</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0:05</a:t>
            </a:r>
          </a:p>
          <a:p>
            <a:endParaRPr lang="en-US" dirty="0" smtClean="0"/>
          </a:p>
          <a:p>
            <a:r>
              <a:rPr lang="en-US" dirty="0" smtClean="0"/>
              <a:t>Or it can</a:t>
            </a:r>
            <a:r>
              <a:rPr lang="en-US" baseline="0" dirty="0" smtClean="0"/>
              <a:t> look more colorful and vibrant, like this.</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Time on Slide:  0:10</a:t>
            </a:r>
          </a:p>
          <a:p>
            <a:endParaRPr lang="en-US" dirty="0" smtClean="0"/>
          </a:p>
          <a:p>
            <a:r>
              <a:rPr lang="en-US" baseline="0" dirty="0" smtClean="0"/>
              <a:t>This is an e-commerce website for the retail company, Pier 1 Imports.  Pier 1 Imports is a publically traded company, with over 15,000 employees, and 1,000 retail locations in 49 states, Canada, and Mexico.</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Time on Slide:  0:10</a:t>
            </a:r>
          </a:p>
          <a:p>
            <a:endParaRPr lang="en-US" dirty="0" smtClean="0"/>
          </a:p>
          <a:p>
            <a:r>
              <a:rPr lang="en-US" dirty="0" smtClean="0"/>
              <a:t>This is the website for the Australian Football League</a:t>
            </a:r>
            <a:r>
              <a:rPr lang="en-US" baseline="0" dirty="0" smtClean="0"/>
              <a:t> that I mentioned earlier.  They are not only using DotNetNuke, but they use media on their website extensively.</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2:00</a:t>
            </a:r>
          </a:p>
          <a:p>
            <a:endParaRPr lang="en-US" dirty="0" smtClean="0"/>
          </a:p>
          <a:p>
            <a:r>
              <a:rPr lang="en-US" dirty="0" smtClean="0"/>
              <a:t>There are 3 classes of “users” in DotNetNuke.  First, are the super</a:t>
            </a:r>
            <a:r>
              <a:rPr lang="en-US" baseline="0" dirty="0" smtClean="0"/>
              <a:t> users or host users.  A host user defines what DotNetNuke can do.  These users are able to go anything that they want on a single instance of DotNetNuke.  No matter how many portals you have, they are able to manage each of them – but that’s not their primary responsibility.  While they can edit content, a host user has two primary duties: installing extensions or functionality into DotNetNuke, and creating new websites.  You can have as many host users as you want.  However, best practices would suggest that you have as few as possible on your site.</a:t>
            </a:r>
          </a:p>
          <a:p>
            <a:endParaRPr lang="en-US" baseline="0" dirty="0" smtClean="0"/>
          </a:p>
          <a:p>
            <a:r>
              <a:rPr lang="en-US" baseline="0" dirty="0" smtClean="0"/>
              <a:t>The next class is Administrators. They define what a website can do.  Unlike the host user, administrators can only manage things within their own website.  They can manage content, users, security, pages, and more.  They do all this without affecting the content, users, or security of any other site that you might have in your DotNetNuke instance.</a:t>
            </a:r>
          </a:p>
          <a:p>
            <a:endParaRPr lang="en-US" baseline="0" dirty="0" smtClean="0"/>
          </a:p>
          <a:p>
            <a:r>
              <a:rPr lang="en-US" baseline="0" dirty="0" smtClean="0"/>
              <a:t>Finally, there are “users” in DotNetNuke.  Users can only do what an Administrator says that they can or cannot do.  The administrators tell users what they can see or not see, and what they can edit or not edit.  In fact, there may be times where a user isn’t able to see anything on a website.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1:00</a:t>
            </a:r>
          </a:p>
          <a:p>
            <a:endParaRPr lang="en-US" dirty="0" smtClean="0"/>
          </a:p>
          <a:p>
            <a:r>
              <a:rPr lang="en-US" dirty="0" smtClean="0"/>
              <a:t>DotNetNuke is the most</a:t>
            </a:r>
            <a:r>
              <a:rPr lang="en-US" baseline="0" dirty="0" smtClean="0"/>
              <a:t> widely adopted platform for creating websites used on the Microsoft stack.  We know this because of the following stats:</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Have had over 6 million downloads since</a:t>
            </a:r>
            <a:r>
              <a:rPr lang="en-US" baseline="0" dirty="0" smtClean="0"/>
              <a:t> DotNetNuke was first released</a:t>
            </a:r>
            <a:endParaRPr lang="en-US" dirty="0" smtClean="0"/>
          </a:p>
          <a:p>
            <a:pPr>
              <a:buFont typeface="Arial" pitchFamily="34" charset="0"/>
              <a:buChar char="•"/>
            </a:pPr>
            <a:r>
              <a:rPr lang="en-US" dirty="0" smtClean="0"/>
              <a:t>Have more than 600,000</a:t>
            </a:r>
            <a:r>
              <a:rPr lang="en-US" baseline="0" dirty="0" smtClean="0"/>
              <a:t> production websites in the world</a:t>
            </a:r>
          </a:p>
          <a:p>
            <a:pPr>
              <a:buFont typeface="Arial" pitchFamily="34" charset="0"/>
              <a:buChar char="•"/>
            </a:pPr>
            <a:r>
              <a:rPr lang="en-US" baseline="0" dirty="0" smtClean="0"/>
              <a:t>We are averaging around 12,000 new DotNetNuke websites each month</a:t>
            </a:r>
          </a:p>
          <a:p>
            <a:pPr>
              <a:buFont typeface="Arial" pitchFamily="34" charset="0"/>
              <a:buChar char="•"/>
            </a:pPr>
            <a:r>
              <a:rPr lang="en-US" dirty="0" smtClean="0"/>
              <a:t>We have over 8,000 extensions on Snowcovered.com</a:t>
            </a:r>
            <a:r>
              <a:rPr lang="en-US" baseline="0" dirty="0" smtClean="0"/>
              <a:t> – which is our official marketplace for commercial extensions that you can install into the platform</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Our community is very strong, with over 800,000 registered community members on our website</a:t>
            </a:r>
          </a:p>
          <a:p>
            <a:pPr>
              <a:buFont typeface="Arial" pitchFamily="34" charset="0"/>
              <a:buChar char="•"/>
            </a:pPr>
            <a:r>
              <a:rPr lang="en-US" dirty="0" smtClean="0"/>
              <a:t>Our</a:t>
            </a:r>
            <a:r>
              <a:rPr lang="en-US" baseline="0" dirty="0" smtClean="0"/>
              <a:t> community averages around </a:t>
            </a:r>
            <a:r>
              <a:rPr lang="en-US" dirty="0" smtClean="0"/>
              <a:t>24,000 forums posts each month</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In</a:t>
            </a:r>
            <a:r>
              <a:rPr lang="en-US" baseline="0" dirty="0" smtClean="0"/>
              <a:t> less than 2 years, we have nearly </a:t>
            </a:r>
            <a:r>
              <a:rPr lang="en-US" dirty="0" smtClean="0"/>
              <a:t>1000</a:t>
            </a:r>
            <a:r>
              <a:rPr lang="en-US" baseline="0" dirty="0" smtClean="0"/>
              <a:t> customers using Professional or Enterprise Edition</a:t>
            </a:r>
          </a:p>
          <a:p>
            <a:endParaRPr lang="en-US" dirty="0" smtClean="0"/>
          </a:p>
          <a:p>
            <a:r>
              <a:rPr lang="en-US" dirty="0" smtClean="0"/>
              <a:t>Microsoft has</a:t>
            </a:r>
            <a:r>
              <a:rPr lang="en-US" baseline="0" dirty="0" smtClean="0"/>
              <a:t> a piece of software that’s called the Web Platform Installer.  It allows you to choose various web applications and install them on your computer or server.  They track the number of times that an application is installed, and we have been number one in that list ever since the tool was released.</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1:00</a:t>
            </a:r>
          </a:p>
          <a:p>
            <a:endParaRPr lang="en-US" dirty="0" smtClean="0"/>
          </a:p>
          <a:p>
            <a:r>
              <a:rPr lang="en-US" dirty="0" smtClean="0"/>
              <a:t>Let’s step through the hierarchy</a:t>
            </a:r>
            <a:r>
              <a:rPr lang="en-US" baseline="0" dirty="0" smtClean="0"/>
              <a:t> of users.  First, we begin with the Host or “Super” user.  You can have as many as you’d like. </a:t>
            </a:r>
          </a:p>
          <a:p>
            <a:endParaRPr lang="en-US" baseline="0" dirty="0" smtClean="0"/>
          </a:p>
          <a:p>
            <a:r>
              <a:rPr lang="en-US" baseline="0" dirty="0" smtClean="0"/>
              <a:t>{CLICK}</a:t>
            </a:r>
          </a:p>
          <a:p>
            <a:endParaRPr lang="en-US" baseline="0" dirty="0" smtClean="0"/>
          </a:p>
          <a:p>
            <a:r>
              <a:rPr lang="en-US" baseline="0" dirty="0" smtClean="0"/>
              <a:t>Next, you will have one or more Administrators on the original website.  You can have as many as you’d like.  </a:t>
            </a:r>
          </a:p>
          <a:p>
            <a:endParaRPr lang="en-US" baseline="0" dirty="0" smtClean="0"/>
          </a:p>
          <a:p>
            <a:r>
              <a:rPr lang="en-US" baseline="0" dirty="0" smtClean="0"/>
              <a:t>{CLICK}</a:t>
            </a:r>
          </a:p>
          <a:p>
            <a:endParaRPr lang="en-US" baseline="0" dirty="0" smtClean="0"/>
          </a:p>
          <a:p>
            <a:r>
              <a:rPr lang="en-US" baseline="0" dirty="0" smtClean="0"/>
              <a:t>Your administrators would then define the security roles that your site needs in order to properly manage users and content.  You can define as many security roles as you want.</a:t>
            </a:r>
          </a:p>
          <a:p>
            <a:endParaRPr lang="en-US" baseline="0" dirty="0" smtClean="0"/>
          </a:p>
          <a:p>
            <a:r>
              <a:rPr lang="en-US" baseline="0" dirty="0" smtClean="0"/>
              <a:t>{CLICK}</a:t>
            </a:r>
          </a:p>
          <a:p>
            <a:endParaRPr lang="en-US" baseline="0" dirty="0" smtClean="0"/>
          </a:p>
          <a:p>
            <a:r>
              <a:rPr lang="en-US" baseline="0" dirty="0" smtClean="0"/>
              <a:t>Next, you can assign one or security roles to various users on your site.  You can have users in multiple roles if you’d like, and some might not even need to be in any roles at all. </a:t>
            </a:r>
          </a:p>
          <a:p>
            <a:endParaRPr lang="en-US" baseline="0" dirty="0" smtClean="0"/>
          </a:p>
          <a:p>
            <a:r>
              <a:rPr lang="en-US" baseline="0" dirty="0" smtClean="0"/>
              <a:t>{CLICK}</a:t>
            </a:r>
          </a:p>
          <a:p>
            <a:endParaRPr lang="en-US" baseline="0" dirty="0" smtClean="0"/>
          </a:p>
          <a:p>
            <a:r>
              <a:rPr lang="en-US" dirty="0" smtClean="0"/>
              <a:t>As you add</a:t>
            </a:r>
            <a:r>
              <a:rPr lang="en-US" baseline="0" dirty="0" smtClean="0"/>
              <a:t> new websites, you would just repeat the needed steps from the administrators down.  Each site would have its own security roles defined, its own users, and </a:t>
            </a:r>
          </a:p>
          <a:p>
            <a:endParaRPr lang="en-US" baseline="0" dirty="0" smtClean="0"/>
          </a:p>
          <a:p>
            <a:r>
              <a:rPr lang="en-US" baseline="0" dirty="0" smtClean="0"/>
              <a:t>{CLICK}</a:t>
            </a:r>
          </a:p>
          <a:p>
            <a:endParaRPr lang="en-US" baseline="0" dirty="0" smtClean="0"/>
          </a:p>
          <a:p>
            <a:r>
              <a:rPr lang="en-US" baseline="0" dirty="0" smtClean="0"/>
              <a:t>they wouldn’t have any affect on the other sites that are already in your instance of DotNetNuke.  In fact, they wouldn’t even know that the other sites existed unless you told them.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a:t>
            </a:r>
            <a:r>
              <a:rPr lang="en-US" baseline="0" dirty="0" smtClean="0"/>
              <a:t> NOTES: </a:t>
            </a:r>
          </a:p>
          <a:p>
            <a:r>
              <a:rPr lang="en-US" dirty="0" smtClean="0"/>
              <a:t>Move from your slide show</a:t>
            </a:r>
            <a:r>
              <a:rPr lang="en-US" baseline="0" dirty="0" smtClean="0"/>
              <a:t> to your demo website.  Begin the demo.  Once you conclude the demo, return to the slide show and proceed with the next slide.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Time on Slide:  0:20</a:t>
            </a:r>
          </a:p>
          <a:p>
            <a:endParaRPr lang="en-US" b="0" dirty="0" smtClean="0"/>
          </a:p>
          <a:p>
            <a:r>
              <a:rPr lang="en-US" b="0" dirty="0" smtClean="0"/>
              <a:t>If</a:t>
            </a:r>
            <a:r>
              <a:rPr lang="en-US" b="0" baseline="0" dirty="0" smtClean="0"/>
              <a:t> you’re an end-user that can simply view, or manage the content, DotNetNuke offers you some direct benefits to make your life easier.  </a:t>
            </a:r>
            <a:endParaRPr lang="en-US" b="0" dirty="0" smtClean="0"/>
          </a:p>
          <a:p>
            <a:endParaRPr lang="en-US" b="0" dirty="0" smtClean="0"/>
          </a:p>
          <a:p>
            <a:r>
              <a:rPr lang="en-US" b="1" dirty="0" smtClean="0"/>
              <a:t>Easy</a:t>
            </a:r>
            <a:r>
              <a:rPr lang="en-US" b="1" baseline="0" dirty="0" smtClean="0"/>
              <a:t> to Edit Content</a:t>
            </a:r>
            <a:r>
              <a:rPr lang="en-US" baseline="0" dirty="0" smtClean="0"/>
              <a:t> – Content editors often need little or no training to get started managing their own DotNetNuke site.  It’s easy to work with the site – even if you’re simply a website visitor.</a:t>
            </a:r>
            <a:endParaRPr lang="en-US" dirty="0" smtClean="0"/>
          </a:p>
          <a:p>
            <a:r>
              <a:rPr lang="en-US" b="1" dirty="0" smtClean="0"/>
              <a:t>Control</a:t>
            </a:r>
            <a:r>
              <a:rPr lang="en-US" b="1" baseline="0" dirty="0" smtClean="0"/>
              <a:t> Access</a:t>
            </a:r>
            <a:r>
              <a:rPr lang="en-US" dirty="0" smtClean="0"/>
              <a:t> – It is very easy for content editors to control access to the content and features throughout DotNetNuke</a:t>
            </a:r>
            <a:r>
              <a:rPr lang="en-US" baseline="0" dirty="0" smtClean="0"/>
              <a:t> with granular permissions.</a:t>
            </a:r>
          </a:p>
          <a:p>
            <a:r>
              <a:rPr lang="en-US" b="1" baseline="0" dirty="0" smtClean="0"/>
              <a:t>Ensure High Quality Content</a:t>
            </a:r>
            <a:r>
              <a:rPr lang="en-US" baseline="0" dirty="0" smtClean="0"/>
              <a:t> – Through tools like the HTML Editor, Workflow, and Content Staging, it’s easier than ever before to ensure that the quality of the content being added to your site meets or exceeds your expectations.</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Time on Slide:  0:30</a:t>
            </a:r>
          </a:p>
          <a:p>
            <a:endParaRPr lang="en-US" b="0" dirty="0" smtClean="0"/>
          </a:p>
          <a:p>
            <a:r>
              <a:rPr lang="en-US" b="0" dirty="0" smtClean="0"/>
              <a:t>Web developers</a:t>
            </a:r>
            <a:r>
              <a:rPr lang="en-US" b="0" baseline="0" dirty="0" smtClean="0"/>
              <a:t> and web designers have an abundance of flexibility and work done for them.  Whether they take advantage of existing features, or leverage the framework to save time, projects can get done faster, with better results.  This is primarily because you only have to worry about your business logic, and the way your skin or extension looks.</a:t>
            </a:r>
            <a:endParaRPr lang="en-US" b="0" dirty="0" smtClean="0"/>
          </a:p>
          <a:p>
            <a:endParaRPr lang="en-US" b="0" dirty="0" smtClean="0"/>
          </a:p>
          <a:p>
            <a:r>
              <a:rPr lang="en-US" b="1" dirty="0" smtClean="0"/>
              <a:t>Easy</a:t>
            </a:r>
            <a:r>
              <a:rPr lang="en-US" b="1" baseline="0" dirty="0" smtClean="0"/>
              <a:t> to Extend</a:t>
            </a:r>
            <a:r>
              <a:rPr lang="en-US" baseline="0" dirty="0" smtClean="0"/>
              <a:t> – There are over 10,000 extensions in the </a:t>
            </a:r>
            <a:r>
              <a:rPr lang="en-US" baseline="0" dirty="0" err="1" smtClean="0"/>
              <a:t>Snowcovered</a:t>
            </a:r>
            <a:r>
              <a:rPr lang="en-US" baseline="0" dirty="0" smtClean="0"/>
              <a:t> Marketplace, and more in the Forge.  It is very easy to install existing extensions to enhance, add to, or replace existing functionality.</a:t>
            </a:r>
            <a:endParaRPr lang="en-US" dirty="0" smtClean="0"/>
          </a:p>
          <a:p>
            <a:r>
              <a:rPr lang="en-US" b="1" dirty="0" smtClean="0"/>
              <a:t>Open API</a:t>
            </a:r>
            <a:r>
              <a:rPr lang="en-US" dirty="0" smtClean="0"/>
              <a:t> – The API has a vast amount of functionality that you don’t have to recreate.</a:t>
            </a:r>
            <a:r>
              <a:rPr lang="en-US" baseline="0" dirty="0" smtClean="0"/>
              <a:t>  You just worry about your business logic.  </a:t>
            </a:r>
            <a:r>
              <a:rPr lang="en-US" dirty="0" smtClean="0"/>
              <a:t>The API allows</a:t>
            </a:r>
            <a:r>
              <a:rPr lang="en-US" baseline="0" dirty="0" smtClean="0"/>
              <a:t> you to very easily build complex functionality on top of DNN, and allow other applications to plug-in to DNN.</a:t>
            </a:r>
          </a:p>
          <a:p>
            <a:r>
              <a:rPr lang="en-US" b="1" baseline="0" dirty="0" smtClean="0"/>
              <a:t>Integrated Features</a:t>
            </a:r>
            <a:r>
              <a:rPr lang="en-US" baseline="0" dirty="0" smtClean="0"/>
              <a:t> – There are numerous features that you can re-use in your own development and designs, including: user controls, </a:t>
            </a:r>
            <a:r>
              <a:rPr lang="en-US" baseline="0" dirty="0" err="1" smtClean="0"/>
              <a:t>telerik</a:t>
            </a:r>
            <a:r>
              <a:rPr lang="en-US" baseline="0" dirty="0" smtClean="0"/>
              <a:t> controls, skin widgets, and more.</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Time on Slide:  0:30</a:t>
            </a:r>
          </a:p>
          <a:p>
            <a:endParaRPr lang="en-US" b="0" dirty="0" smtClean="0"/>
          </a:p>
          <a:p>
            <a:r>
              <a:rPr lang="en-US" b="0" dirty="0" smtClean="0"/>
              <a:t>As a decision-maker,</a:t>
            </a:r>
            <a:r>
              <a:rPr lang="en-US" b="0" baseline="0" dirty="0" smtClean="0"/>
              <a:t> one of the most important things that you need to be concerned of with every project is return on investment, or ROI.  DotNetNuke has a very well-earned reputation for having the highest ROI in comparison to any other solution that offers similar features.  This is mainly due to…</a:t>
            </a:r>
            <a:endParaRPr lang="en-US" b="0" dirty="0" smtClean="0"/>
          </a:p>
          <a:p>
            <a:endParaRPr lang="en-US" b="0" dirty="0" smtClean="0"/>
          </a:p>
          <a:p>
            <a:r>
              <a:rPr lang="en-US" b="1" dirty="0" smtClean="0"/>
              <a:t>Ease of Use</a:t>
            </a:r>
            <a:r>
              <a:rPr lang="en-US" b="0" dirty="0" smtClean="0"/>
              <a:t> – It is very</a:t>
            </a:r>
            <a:r>
              <a:rPr lang="en-US" b="0" baseline="0" dirty="0" smtClean="0"/>
              <a:t> easy to begin using DNN to manage content and create new sites.</a:t>
            </a:r>
          </a:p>
          <a:p>
            <a:r>
              <a:rPr lang="en-US" b="1" baseline="0" dirty="0" smtClean="0"/>
              <a:t>Ease to Extend</a:t>
            </a:r>
            <a:r>
              <a:rPr lang="en-US" b="0" baseline="0" dirty="0" smtClean="0"/>
              <a:t> – If there is existing functionality that you need in the DNN ecosystem, you can have it installed and use it in just a couple of minutes.  If you are building custom functionality, the time it takes to build it can done as much as 60% faster.</a:t>
            </a:r>
          </a:p>
          <a:p>
            <a:r>
              <a:rPr lang="en-US" b="1" baseline="0" dirty="0" smtClean="0"/>
              <a:t>Multi-Tenancy</a:t>
            </a:r>
            <a:r>
              <a:rPr lang="en-US" b="0" baseline="0" dirty="0" smtClean="0"/>
              <a:t> – When you need to roll out a new website, you can do that from within the existing website – saving you time and money.</a:t>
            </a:r>
          </a:p>
          <a:p>
            <a:r>
              <a:rPr lang="en-US" b="1" baseline="0" dirty="0" smtClean="0"/>
              <a:t>Quality / Security</a:t>
            </a:r>
            <a:r>
              <a:rPr lang="en-US" b="0" baseline="0" dirty="0" smtClean="0"/>
              <a:t> – It is very easy to ensure that the content published on your site is of the highest quality, and you have the highest level of security available to DNN websites.</a:t>
            </a:r>
            <a:endParaRPr lang="en-US" b="1"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a:t>
            </a:r>
            <a:r>
              <a:rPr lang="en-US" baseline="0" dirty="0" smtClean="0"/>
              <a:t> doesn’t matter if you’re an end-user, a designer or developer, or a business manager.  DotNetNuke is flexible enough to meet the needs of your organization.</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1:00</a:t>
            </a:r>
          </a:p>
          <a:p>
            <a:endParaRPr lang="en-US" dirty="0" smtClean="0"/>
          </a:p>
          <a:p>
            <a:r>
              <a:rPr lang="en-US" dirty="0" smtClean="0"/>
              <a:t>There are currently 3 editions</a:t>
            </a:r>
            <a:r>
              <a:rPr lang="en-US" baseline="0" dirty="0" smtClean="0"/>
              <a:t> of DotNetNuke.  First, we have the community edition, or CE.  Community edition is the base core framework for all editions of DotNetNuke.  It’s freely available for you to download and use, and it has been vetted in hundreds of thousands of websites world-wide.  However, if you need support or any mission-critical features, then this edition may not be for you.  Support is only available through the community forums on the DotNetNuke website.</a:t>
            </a:r>
          </a:p>
          <a:p>
            <a:endParaRPr lang="en-US" baseline="0" dirty="0" smtClean="0"/>
          </a:p>
          <a:p>
            <a:r>
              <a:rPr lang="en-US" baseline="0" dirty="0" smtClean="0"/>
              <a:t>The other two editions are Professional and Enterprise Edition.  They are both highly optimized and tested for mission-critical web applications and websites.  They include additional functionality and features that are essential to maintain a higher level of security and performance.  Each comes with unlimited e-mail-based support through the DotNetNuke Corporation ticket system.  The main difference between the two editions is the content staging feature found in Enterprise Edition.  This feature allows you to perform all of your content editing on a staging website, and then publish your content to your production website.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2:30</a:t>
            </a:r>
          </a:p>
          <a:p>
            <a:endParaRPr lang="en-US" dirty="0" smtClean="0"/>
          </a:p>
          <a:p>
            <a:r>
              <a:rPr lang="en-US" dirty="0" smtClean="0"/>
              <a:t>That’s all great, but who actually USES</a:t>
            </a:r>
            <a:r>
              <a:rPr lang="en-US" baseline="0" dirty="0" smtClean="0"/>
              <a:t> DotNetNuke?  You may recognize many of the logos shown here.  All of these organizations have vetted DotNetNuke, and chose it to be their platform of choice for one or more of their projects and websites.  I would like to point out a few of these organizations to you though.</a:t>
            </a:r>
            <a:endParaRPr lang="en-US" dirty="0" smtClean="0"/>
          </a:p>
          <a:p>
            <a:endParaRPr lang="en-US" dirty="0" smtClean="0"/>
          </a:p>
          <a:p>
            <a:r>
              <a:rPr lang="en-US" dirty="0" smtClean="0"/>
              <a:t>First, I would like to point your attention to NASA, the NSA or National Security Agency,</a:t>
            </a:r>
            <a:r>
              <a:rPr lang="en-US" baseline="0" dirty="0" smtClean="0"/>
              <a:t> and the United Nations.  </a:t>
            </a:r>
            <a:r>
              <a:rPr lang="en-US" dirty="0" smtClean="0"/>
              <a:t>The reason</a:t>
            </a:r>
            <a:r>
              <a:rPr lang="en-US" baseline="0" dirty="0" smtClean="0"/>
              <a:t> that I want to tell you about them is simple.  Security.  These organizations have put DotNetNuke through its paces and found that it was secure enough to be used in their networks.  This is especially important when you consider the NSA.  They not only vet DotNetNuke to be installed into their network, but they also regularly perform security audits the software throughout their organization.</a:t>
            </a:r>
          </a:p>
          <a:p>
            <a:endParaRPr lang="en-US" baseline="0" dirty="0" smtClean="0"/>
          </a:p>
          <a:p>
            <a:r>
              <a:rPr lang="en-US" baseline="0" dirty="0" smtClean="0"/>
              <a:t>I would also like to point out the AFL on the upper-left side of the screen.  If you don’t know who they are, they are the Australian Football League.  They have one of the most highly trafficked DotNetNuke websites known.  Each month, they have over 2.5 million unique visitors coming to their website.  And at peak moments, they can have over 500,000 concurrent user sessions on their site.  That’s over 500,000 people using their website at the same time!</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0:05</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r>
              <a:rPr lang="en-US" dirty="0" smtClean="0"/>
              <a:t>Let’s talk about the product itself now.  When you consider DotNetNuke for</a:t>
            </a:r>
            <a:r>
              <a:rPr lang="en-US" baseline="0" dirty="0" smtClean="0"/>
              <a:t> any project, it offers you two solutions right out of the box.</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0:30</a:t>
            </a:r>
          </a:p>
          <a:p>
            <a:endParaRPr lang="en-US" dirty="0" smtClean="0"/>
          </a:p>
          <a:p>
            <a:r>
              <a:rPr lang="en-US" dirty="0" smtClean="0"/>
              <a:t>First, it really does allow your end-users to very easily manage content with very little or no training at all.  For example, many users will just</a:t>
            </a:r>
            <a:r>
              <a:rPr lang="en-US" baseline="0" dirty="0" smtClean="0"/>
              <a:t> need a login, and they will be able to manage content immediately.</a:t>
            </a:r>
          </a:p>
          <a:p>
            <a:endParaRPr lang="en-US" baseline="0" dirty="0" smtClean="0"/>
          </a:p>
          <a:p>
            <a:r>
              <a:rPr lang="en-US" baseline="0" dirty="0" smtClean="0"/>
              <a:t>(Give any of your own examples that you might have.)</a:t>
            </a:r>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1:00</a:t>
            </a:r>
          </a:p>
          <a:p>
            <a:endParaRPr lang="en-US" dirty="0" smtClean="0"/>
          </a:p>
          <a:p>
            <a:r>
              <a:rPr lang="en-US" dirty="0" smtClean="0"/>
              <a:t>The</a:t>
            </a:r>
            <a:r>
              <a:rPr lang="en-US" baseline="0" dirty="0" smtClean="0"/>
              <a:t> other solution that DotNetNuke provides, is for developers.  Developers can now build web applications quicker than ever before.  This is because they don’t have to “recreate the wheel” in their projects.  All they have to worry about is their business logic.  For example, if they’re building a new extension for DotNetNuke, they don’t need to worry about building things like login forms, security role management and so on.  They further don’t have to worry about how a page is created, or how their application is going to be added to a page.  They just need to worry about how their application will be interacted with by visitors on the website.  Furthermore, you will soon see that they have a full API that they can leverage to save them time when programming.</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1:30</a:t>
            </a:r>
            <a:endParaRPr lang="en-US" dirty="0" smtClean="0"/>
          </a:p>
          <a:p>
            <a:endParaRPr lang="en-US" dirty="0" smtClean="0"/>
          </a:p>
          <a:p>
            <a:r>
              <a:rPr lang="en-US" dirty="0" smtClean="0"/>
              <a:t>When talking</a:t>
            </a:r>
            <a:r>
              <a:rPr lang="en-US" baseline="0" dirty="0" smtClean="0"/>
              <a:t> about </a:t>
            </a:r>
            <a:r>
              <a:rPr lang="en-US" dirty="0" smtClean="0"/>
              <a:t>DotNetNuke, it’s important</a:t>
            </a:r>
            <a:r>
              <a:rPr lang="en-US" baseline="0" dirty="0" smtClean="0"/>
              <a:t> to first talk about the technology that it runs on.  DotNetNuke is an </a:t>
            </a:r>
            <a:r>
              <a:rPr lang="en-US" baseline="0" dirty="0" err="1" smtClean="0"/>
              <a:t>ASP.Net</a:t>
            </a:r>
            <a:r>
              <a:rPr lang="en-US" baseline="0" dirty="0" smtClean="0"/>
              <a:t> web application.  As such, it must be installed and run on a Microsoft stack.  For production websites, you would use Windows Server 2003 or 2008.  DotNetNuke also requires IIS and the </a:t>
            </a:r>
            <a:r>
              <a:rPr lang="en-US" baseline="0" dirty="0" err="1" smtClean="0"/>
              <a:t>.Net</a:t>
            </a:r>
            <a:r>
              <a:rPr lang="en-US" baseline="0" dirty="0" smtClean="0"/>
              <a:t> framework to be installed.  Right now, </a:t>
            </a:r>
            <a:r>
              <a:rPr lang="en-US" baseline="0" dirty="0" err="1" smtClean="0"/>
              <a:t>.Net</a:t>
            </a:r>
            <a:r>
              <a:rPr lang="en-US" baseline="0" dirty="0" smtClean="0"/>
              <a:t> framework version 3.5, service pack 1 (or higher) is required.  DotNetNuke comes with support to run on SQL Server, but using its provider model, you can connect DotNetNuke to any database that you’d like.  If want to use DotNetNuke for development, staging, QA, or something like that, you don’t need Windows Server.  You can just as easily run DotNetNuke on Windows XP, Vista, or Windows 7.  Also, while you can run DotNetNuke on SQL Server Express Edition, it is highly recommended that you use a full version for any mission critical website.</a:t>
            </a:r>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0:30</a:t>
            </a:r>
          </a:p>
          <a:p>
            <a:endParaRPr lang="en-US" dirty="0" smtClean="0"/>
          </a:p>
          <a:p>
            <a:r>
              <a:rPr lang="en-US" dirty="0" smtClean="0"/>
              <a:t>When you begin</a:t>
            </a:r>
            <a:r>
              <a:rPr lang="en-US" baseline="0" dirty="0" smtClean="0"/>
              <a:t> to dive deeper into DotNetNuke, you will begin to see that the two solutions that it provides are actually contained within the product itself.  The web content management system is the part that the people will see when they visit your website, or the part that your content editors will see when updating content.  The web application framework is the part of DotNetNuke that your developers will be programming against.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Time on Slide:  3:00</a:t>
            </a:r>
          </a:p>
          <a:p>
            <a:endParaRPr lang="en-US" dirty="0" smtClean="0"/>
          </a:p>
          <a:p>
            <a:r>
              <a:rPr lang="en-US" dirty="0" smtClean="0"/>
              <a:t>Let’s continue</a:t>
            </a:r>
            <a:r>
              <a:rPr lang="en-US" baseline="0" dirty="0" smtClean="0"/>
              <a:t> with the web content management solution.  DotNetNuke is built to be a multi-tenant solution.  What that means to you is that you can host as many websites as you want from a single installation of DotNetNuke.  Looking at the diagram here, you can see that your first site, or portal, will have its own pages, its own users, and its own content.  Then, each additional website or portal that you add will also have its own content, pages, and users.  Each portal is essentially in its own sandbox, so-to-speak.  The users and administrators of each site wouldn’t even know that the other portals existed unless you told them.</a:t>
            </a:r>
          </a:p>
          <a:p>
            <a:endParaRPr lang="en-US" baseline="0" dirty="0" smtClean="0"/>
          </a:p>
          <a:p>
            <a:r>
              <a:rPr lang="en-US" baseline="0" dirty="0" smtClean="0"/>
              <a:t>What all of these portals will share though is something we call extensions.  Extensions is a term in DotNetNuke, used to describe things that you can install into the platform.  Extensions can be available to all sites that are on a single instance of DotNetNuke.  These could include things such as:</a:t>
            </a:r>
          </a:p>
          <a:p>
            <a:endParaRPr lang="en-US" baseline="0" dirty="0" smtClean="0"/>
          </a:p>
          <a:p>
            <a:pPr>
              <a:buFont typeface="Arial" pitchFamily="34" charset="0"/>
              <a:buChar char="•"/>
            </a:pPr>
            <a:r>
              <a:rPr lang="en-US" dirty="0" smtClean="0"/>
              <a:t>Modules.</a:t>
            </a:r>
            <a:r>
              <a:rPr lang="en-US" baseline="0" dirty="0" smtClean="0"/>
              <a:t>  Modules are mini-applications that you can install into DNN to perform a specific function.  For example, modules can add functionality like Blogs, Forums, Surveys, CRMs, and more.</a:t>
            </a:r>
          </a:p>
          <a:p>
            <a:pPr>
              <a:buFont typeface="Arial" pitchFamily="34" charset="0"/>
              <a:buChar char="•"/>
            </a:pPr>
            <a:r>
              <a:rPr lang="en-US" baseline="0" dirty="0" smtClean="0"/>
              <a:t>Skins.  Skin (or skinning engine) is a word in DotNetNuke that describes the components that are used to change and define the design of the website. In other applications, they might call the same thing a “template”.</a:t>
            </a:r>
          </a:p>
          <a:p>
            <a:pPr>
              <a:buFont typeface="Arial" pitchFamily="34" charset="0"/>
              <a:buChar char="•"/>
            </a:pPr>
            <a:r>
              <a:rPr lang="en-US" baseline="0" dirty="0" smtClean="0"/>
              <a:t>Skin Objects and Widgets are additional elements that you can add to skins.</a:t>
            </a:r>
          </a:p>
          <a:p>
            <a:pPr>
              <a:buFont typeface="Arial" pitchFamily="34" charset="0"/>
              <a:buChar char="•"/>
            </a:pPr>
            <a:r>
              <a:rPr lang="en-US" baseline="0" dirty="0" smtClean="0"/>
              <a:t>Language Packs can be very important.  DotNetNuke is a multi-lingual framework.  It allows you to fully localize your site into any number of languages that you’d like.  Language packs allow you to define static content in various languages, but you can also localize dynamic content as well.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507A1C-5A6A-4853-ABD2-6275537E1878}"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t="4061" b="19208"/>
          <a:stretch/>
        </p:blipFill>
        <p:spPr>
          <a:xfrm>
            <a:off x="0" y="331313"/>
            <a:ext cx="9144000" cy="3173889"/>
          </a:xfrm>
          <a:prstGeom prst="rect">
            <a:avLst/>
          </a:prstGeom>
        </p:spPr>
      </p:pic>
      <p:sp>
        <p:nvSpPr>
          <p:cNvPr id="3" name="Subtitle 2"/>
          <p:cNvSpPr>
            <a:spLocks noGrp="1"/>
          </p:cNvSpPr>
          <p:nvPr>
            <p:ph type="subTitle" idx="1"/>
          </p:nvPr>
        </p:nvSpPr>
        <p:spPr>
          <a:xfrm>
            <a:off x="2971800" y="4495800"/>
            <a:ext cx="5486400" cy="1371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Rectangle 3"/>
          <p:cNvSpPr/>
          <p:nvPr userDrawn="1"/>
        </p:nvSpPr>
        <p:spPr>
          <a:xfrm>
            <a:off x="0" y="331313"/>
            <a:ext cx="9144000" cy="1986184"/>
          </a:xfrm>
          <a:prstGeom prst="rect">
            <a:avLst/>
          </a:prstGeom>
          <a:gradFill>
            <a:gsLst>
              <a:gs pos="3000">
                <a:schemeClr val="bg1">
                  <a:lumMod val="0"/>
                  <a:lumOff val="100000"/>
                </a:schemeClr>
              </a:gs>
              <a:gs pos="28000">
                <a:srgbClr val="FFFFFF">
                  <a:alpha val="74000"/>
                </a:srgbClr>
              </a:gs>
              <a:gs pos="60000">
                <a:schemeClr val="bg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rot="10800000">
            <a:off x="0" y="1918257"/>
            <a:ext cx="9144000" cy="1586945"/>
          </a:xfrm>
          <a:prstGeom prst="rect">
            <a:avLst/>
          </a:prstGeom>
          <a:gradFill>
            <a:gsLst>
              <a:gs pos="0">
                <a:schemeClr val="bg1">
                  <a:lumMod val="0"/>
                  <a:lumOff val="100000"/>
                </a:schemeClr>
              </a:gs>
              <a:gs pos="35000">
                <a:srgbClr val="FFFFFF">
                  <a:alpha val="74000"/>
                </a:srgbClr>
              </a:gs>
              <a:gs pos="87000">
                <a:schemeClr val="bg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nnLogo.png"/>
          <p:cNvPicPr>
            <a:picLocks noChangeAspect="1"/>
          </p:cNvPicPr>
          <p:nvPr userDrawn="1"/>
        </p:nvPicPr>
        <p:blipFill>
          <a:blip r:embed="rId3" cstate="print"/>
          <a:srcRect l="2474" t="15169" r="4746" b="12780"/>
          <a:stretch>
            <a:fillRect/>
          </a:stretch>
        </p:blipFill>
        <p:spPr>
          <a:xfrm>
            <a:off x="838200" y="1371600"/>
            <a:ext cx="3733800" cy="945896"/>
          </a:xfrm>
          <a:prstGeom prst="rect">
            <a:avLst/>
          </a:prstGeom>
          <a:ln>
            <a:noFill/>
          </a:ln>
        </p:spPr>
      </p:pic>
      <p:sp>
        <p:nvSpPr>
          <p:cNvPr id="2" name="Title 1"/>
          <p:cNvSpPr>
            <a:spLocks noGrp="1"/>
          </p:cNvSpPr>
          <p:nvPr>
            <p:ph type="ctrTitle"/>
          </p:nvPr>
        </p:nvSpPr>
        <p:spPr>
          <a:xfrm>
            <a:off x="2971800" y="2819400"/>
            <a:ext cx="5334000" cy="1600200"/>
          </a:xfrm>
          <a:noFill/>
          <a:ln>
            <a:noFill/>
          </a:ln>
        </p:spPr>
        <p:txBody>
          <a:bodyPr/>
          <a:lstStyle>
            <a:lvl1pPr marL="0" indent="0" algn="l">
              <a:defRPr sz="3200">
                <a:solidFill>
                  <a:schemeClr val="tx2"/>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457200"/>
            <a:ext cx="8458200" cy="609600"/>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vl1pPr>
            <a:lvl2pPr marL="684213" indent="-227013">
              <a:buFont typeface="Arial" pitchFamily="34" charset="0"/>
              <a:buChar cha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7772400" y="6400800"/>
            <a:ext cx="1143000" cy="200055"/>
          </a:xfrm>
          <a:prstGeom prst="rect">
            <a:avLst/>
          </a:prstGeom>
          <a:noFill/>
          <a:effectLst/>
        </p:spPr>
        <p:txBody>
          <a:bodyPr wrap="square" rtlCol="0">
            <a:spAutoFit/>
          </a:bodyPr>
          <a:lstStyle/>
          <a:p>
            <a:pPr marL="842963" lvl="1" indent="0" algn="r"/>
            <a:fld id="{92C76D99-0BEC-4551-9558-3981DB181FFF}" type="slidenum">
              <a:rPr lang="en-US" sz="700" b="1" i="0" smtClean="0">
                <a:solidFill>
                  <a:schemeClr val="tx1">
                    <a:lumMod val="95000"/>
                    <a:lumOff val="5000"/>
                  </a:schemeClr>
                </a:solidFill>
                <a:effectLst/>
                <a:latin typeface="Calibri" pitchFamily="34" charset="0"/>
                <a:cs typeface="Arial" pitchFamily="34" charset="0"/>
              </a:rPr>
              <a:pPr marL="842963" lvl="1" indent="0" algn="r"/>
              <a:t>‹#›</a:t>
            </a:fld>
            <a:endParaRPr lang="en-US" sz="700" b="1" i="0" dirty="0">
              <a:solidFill>
                <a:schemeClr val="tx1">
                  <a:lumMod val="95000"/>
                  <a:lumOff val="5000"/>
                </a:schemeClr>
              </a:solidFill>
              <a:effectLst/>
              <a:latin typeface="Calibri" pitchFamily="34" charset="0"/>
              <a:cs typeface="Arial" pitchFamily="34" charset="0"/>
            </a:endParaRPr>
          </a:p>
        </p:txBody>
      </p:sp>
      <p:sp>
        <p:nvSpPr>
          <p:cNvPr id="10" name="TextBox 9"/>
          <p:cNvSpPr txBox="1"/>
          <p:nvPr userDrawn="1"/>
        </p:nvSpPr>
        <p:spPr>
          <a:xfrm>
            <a:off x="3200400" y="6400800"/>
            <a:ext cx="2743200" cy="200055"/>
          </a:xfrm>
          <a:prstGeom prst="rect">
            <a:avLst/>
          </a:prstGeom>
          <a:noFill/>
          <a:ln w="9525" algn="ctr">
            <a:noFill/>
            <a:miter lim="800000"/>
            <a:headEnd/>
            <a:tailEnd/>
          </a:ln>
        </p:spPr>
        <p:txBody>
          <a:bodyPr wrap="square">
            <a:spAutoFit/>
          </a:bodyPr>
          <a:lstStyle/>
          <a:p>
            <a:pPr algn="ctr" eaLnBrk="0" hangingPunct="0">
              <a:buClr>
                <a:srgbClr val="000000"/>
              </a:buClr>
              <a:buSzPct val="85000"/>
              <a:buFont typeface="Times" pitchFamily="18" charset="0"/>
              <a:buNone/>
              <a:defRPr/>
            </a:pPr>
            <a:r>
              <a:rPr lang="en-US" sz="700" dirty="0" err="1" smtClean="0">
                <a:solidFill>
                  <a:schemeClr val="bg2">
                    <a:lumMod val="25000"/>
                  </a:schemeClr>
                </a:solidFill>
                <a:latin typeface="Calibri" pitchFamily="34" charset="0"/>
                <a:cs typeface="Arial" pitchFamily="34" charset="0"/>
              </a:rPr>
              <a:t>DotNetNuke</a:t>
            </a:r>
            <a:r>
              <a:rPr lang="en-US" sz="700" dirty="0" smtClean="0">
                <a:solidFill>
                  <a:schemeClr val="bg2">
                    <a:lumMod val="25000"/>
                  </a:schemeClr>
                </a:solidFill>
                <a:latin typeface="Calibri" pitchFamily="34" charset="0"/>
                <a:cs typeface="Arial" pitchFamily="34" charset="0"/>
              </a:rPr>
              <a:t>  Corp.  </a:t>
            </a:r>
            <a:r>
              <a:rPr lang="en-US" sz="700" dirty="0">
                <a:solidFill>
                  <a:schemeClr val="bg2">
                    <a:lumMod val="25000"/>
                  </a:schemeClr>
                </a:solidFill>
                <a:latin typeface="Calibri" pitchFamily="34" charset="0"/>
                <a:cs typeface="Arial" pitchFamily="34" charset="0"/>
              </a:rPr>
              <a:t>Confidential </a:t>
            </a:r>
            <a:r>
              <a:rPr lang="en-US" sz="700" dirty="0" smtClean="0">
                <a:solidFill>
                  <a:schemeClr val="bg2">
                    <a:lumMod val="25000"/>
                  </a:schemeClr>
                </a:solidFill>
                <a:latin typeface="Calibri" pitchFamily="34" charset="0"/>
                <a:cs typeface="Arial" pitchFamily="34" charset="0"/>
              </a:rPr>
              <a:t>   © 2011   </a:t>
            </a:r>
            <a:r>
              <a:rPr lang="en-US" sz="700" dirty="0">
                <a:solidFill>
                  <a:schemeClr val="bg2">
                    <a:lumMod val="25000"/>
                  </a:schemeClr>
                </a:solidFill>
                <a:latin typeface="Calibri" pitchFamily="34" charset="0"/>
                <a:cs typeface="Arial" pitchFamily="34" charset="0"/>
              </a:rPr>
              <a:t>All rights reserved. </a:t>
            </a:r>
          </a:p>
        </p:txBody>
      </p:sp>
      <p:pic>
        <p:nvPicPr>
          <p:cNvPr id="11" name="Picture 10" descr="dnnLogo.png"/>
          <p:cNvPicPr>
            <a:picLocks noChangeAspect="1"/>
          </p:cNvPicPr>
          <p:nvPr userDrawn="1"/>
        </p:nvPicPr>
        <p:blipFill>
          <a:blip r:embed="rId2" cstate="print"/>
          <a:srcRect l="2892" t="8866" r="4554" b="11338"/>
          <a:stretch>
            <a:fillRect/>
          </a:stretch>
        </p:blipFill>
        <p:spPr>
          <a:xfrm>
            <a:off x="226999" y="6217729"/>
            <a:ext cx="1828800" cy="514350"/>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457200"/>
            <a:ext cx="8458200" cy="609600"/>
          </a:xfrm>
        </p:spPr>
        <p:txBody>
          <a:bodyPr/>
          <a:lstStyle>
            <a:lvl1pPr>
              <a:defRPr/>
            </a:lvl1pPr>
          </a:lstStyle>
          <a:p>
            <a:r>
              <a:rPr lang="en-US" dirty="0" smtClean="0"/>
              <a:t>Click to Edit Master Title Style</a:t>
            </a:r>
            <a:endParaRPr lang="en-US" dirty="0"/>
          </a:p>
        </p:txBody>
      </p:sp>
      <p:sp>
        <p:nvSpPr>
          <p:cNvPr id="9" name="TextBox 8"/>
          <p:cNvSpPr txBox="1"/>
          <p:nvPr userDrawn="1"/>
        </p:nvSpPr>
        <p:spPr>
          <a:xfrm>
            <a:off x="7772400" y="6400800"/>
            <a:ext cx="1143000" cy="200055"/>
          </a:xfrm>
          <a:prstGeom prst="rect">
            <a:avLst/>
          </a:prstGeom>
          <a:noFill/>
          <a:effectLst/>
        </p:spPr>
        <p:txBody>
          <a:bodyPr wrap="square" rtlCol="0">
            <a:spAutoFit/>
          </a:bodyPr>
          <a:lstStyle/>
          <a:p>
            <a:pPr marL="842963" lvl="1" indent="0" algn="r"/>
            <a:fld id="{92C76D99-0BEC-4551-9558-3981DB181FFF}" type="slidenum">
              <a:rPr lang="en-US" sz="700" b="1" i="0" smtClean="0">
                <a:solidFill>
                  <a:schemeClr val="tx1">
                    <a:lumMod val="95000"/>
                    <a:lumOff val="5000"/>
                  </a:schemeClr>
                </a:solidFill>
                <a:effectLst/>
                <a:latin typeface="Calibri" pitchFamily="34" charset="0"/>
                <a:cs typeface="Arial" pitchFamily="34" charset="0"/>
              </a:rPr>
              <a:pPr marL="842963" lvl="1" indent="0" algn="r"/>
              <a:t>‹#›</a:t>
            </a:fld>
            <a:endParaRPr lang="en-US" sz="700" b="1" i="0" dirty="0">
              <a:solidFill>
                <a:schemeClr val="tx1">
                  <a:lumMod val="95000"/>
                  <a:lumOff val="5000"/>
                </a:schemeClr>
              </a:solidFill>
              <a:effectLst/>
              <a:latin typeface="Calibri" pitchFamily="34" charset="0"/>
              <a:cs typeface="Arial" pitchFamily="34" charset="0"/>
            </a:endParaRPr>
          </a:p>
        </p:txBody>
      </p:sp>
      <p:sp>
        <p:nvSpPr>
          <p:cNvPr id="10" name="TextBox 9"/>
          <p:cNvSpPr txBox="1"/>
          <p:nvPr userDrawn="1"/>
        </p:nvSpPr>
        <p:spPr>
          <a:xfrm>
            <a:off x="3200400" y="6400800"/>
            <a:ext cx="2743200" cy="200055"/>
          </a:xfrm>
          <a:prstGeom prst="rect">
            <a:avLst/>
          </a:prstGeom>
          <a:noFill/>
          <a:ln w="9525" algn="ctr">
            <a:noFill/>
            <a:miter lim="800000"/>
            <a:headEnd/>
            <a:tailEnd/>
          </a:ln>
        </p:spPr>
        <p:txBody>
          <a:bodyPr wrap="square">
            <a:spAutoFit/>
          </a:bodyPr>
          <a:lstStyle/>
          <a:p>
            <a:pPr algn="ctr" eaLnBrk="0" hangingPunct="0">
              <a:buClr>
                <a:srgbClr val="000000"/>
              </a:buClr>
              <a:buSzPct val="85000"/>
              <a:buFont typeface="Times" pitchFamily="18" charset="0"/>
              <a:buNone/>
              <a:defRPr/>
            </a:pPr>
            <a:r>
              <a:rPr lang="en-US" sz="700" dirty="0" err="1" smtClean="0">
                <a:solidFill>
                  <a:schemeClr val="bg2">
                    <a:lumMod val="25000"/>
                  </a:schemeClr>
                </a:solidFill>
                <a:latin typeface="Calibri" pitchFamily="34" charset="0"/>
                <a:cs typeface="Arial" pitchFamily="34" charset="0"/>
              </a:rPr>
              <a:t>DotNetNuke</a:t>
            </a:r>
            <a:r>
              <a:rPr lang="en-US" sz="700" dirty="0" smtClean="0">
                <a:solidFill>
                  <a:schemeClr val="bg2">
                    <a:lumMod val="25000"/>
                  </a:schemeClr>
                </a:solidFill>
                <a:latin typeface="Calibri" pitchFamily="34" charset="0"/>
                <a:cs typeface="Arial" pitchFamily="34" charset="0"/>
              </a:rPr>
              <a:t>  Corp.  </a:t>
            </a:r>
            <a:r>
              <a:rPr lang="en-US" sz="700" dirty="0">
                <a:solidFill>
                  <a:schemeClr val="bg2">
                    <a:lumMod val="25000"/>
                  </a:schemeClr>
                </a:solidFill>
                <a:latin typeface="Calibri" pitchFamily="34" charset="0"/>
                <a:cs typeface="Arial" pitchFamily="34" charset="0"/>
              </a:rPr>
              <a:t>Confidential </a:t>
            </a:r>
            <a:r>
              <a:rPr lang="en-US" sz="700" dirty="0" smtClean="0">
                <a:solidFill>
                  <a:schemeClr val="bg2">
                    <a:lumMod val="25000"/>
                  </a:schemeClr>
                </a:solidFill>
                <a:latin typeface="Calibri" pitchFamily="34" charset="0"/>
                <a:cs typeface="Arial" pitchFamily="34" charset="0"/>
              </a:rPr>
              <a:t>   © 2011   </a:t>
            </a:r>
            <a:r>
              <a:rPr lang="en-US" sz="700" dirty="0">
                <a:solidFill>
                  <a:schemeClr val="bg2">
                    <a:lumMod val="25000"/>
                  </a:schemeClr>
                </a:solidFill>
                <a:latin typeface="Calibri" pitchFamily="34" charset="0"/>
                <a:cs typeface="Arial" pitchFamily="34" charset="0"/>
              </a:rPr>
              <a:t>All rights reserved. </a:t>
            </a:r>
          </a:p>
        </p:txBody>
      </p:sp>
      <p:pic>
        <p:nvPicPr>
          <p:cNvPr id="11" name="Picture 10" descr="dnnLogo.png"/>
          <p:cNvPicPr>
            <a:picLocks noChangeAspect="1"/>
          </p:cNvPicPr>
          <p:nvPr userDrawn="1"/>
        </p:nvPicPr>
        <p:blipFill>
          <a:blip r:embed="rId2" cstate="print"/>
          <a:srcRect l="2892" t="8866" r="4554" b="11338"/>
          <a:stretch>
            <a:fillRect/>
          </a:stretch>
        </p:blipFill>
        <p:spPr>
          <a:xfrm>
            <a:off x="226999" y="6217729"/>
            <a:ext cx="1828800" cy="514350"/>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TextBox 8"/>
          <p:cNvSpPr txBox="1"/>
          <p:nvPr userDrawn="1"/>
        </p:nvSpPr>
        <p:spPr>
          <a:xfrm>
            <a:off x="7772400" y="6400800"/>
            <a:ext cx="1143000" cy="200055"/>
          </a:xfrm>
          <a:prstGeom prst="rect">
            <a:avLst/>
          </a:prstGeom>
          <a:noFill/>
          <a:effectLst/>
        </p:spPr>
        <p:txBody>
          <a:bodyPr wrap="square" rtlCol="0">
            <a:spAutoFit/>
          </a:bodyPr>
          <a:lstStyle/>
          <a:p>
            <a:pPr marL="842963" lvl="1" indent="0" algn="r"/>
            <a:fld id="{92C76D99-0BEC-4551-9558-3981DB181FFF}" type="slidenum">
              <a:rPr lang="en-US" sz="700" b="1" i="0" smtClean="0">
                <a:solidFill>
                  <a:schemeClr val="tx1">
                    <a:lumMod val="95000"/>
                    <a:lumOff val="5000"/>
                  </a:schemeClr>
                </a:solidFill>
                <a:effectLst/>
                <a:latin typeface="Calibri" pitchFamily="34" charset="0"/>
                <a:cs typeface="Arial" pitchFamily="34" charset="0"/>
              </a:rPr>
              <a:pPr marL="842963" lvl="1" indent="0" algn="r"/>
              <a:t>‹#›</a:t>
            </a:fld>
            <a:endParaRPr lang="en-US" sz="700" b="1" i="0" dirty="0">
              <a:solidFill>
                <a:schemeClr val="tx1">
                  <a:lumMod val="95000"/>
                  <a:lumOff val="5000"/>
                </a:schemeClr>
              </a:solidFill>
              <a:effectLst/>
              <a:latin typeface="Calibri" pitchFamily="34" charset="0"/>
              <a:cs typeface="Arial" pitchFamily="34" charset="0"/>
            </a:endParaRPr>
          </a:p>
        </p:txBody>
      </p:sp>
      <p:sp>
        <p:nvSpPr>
          <p:cNvPr id="10" name="TextBox 9"/>
          <p:cNvSpPr txBox="1"/>
          <p:nvPr userDrawn="1"/>
        </p:nvSpPr>
        <p:spPr>
          <a:xfrm>
            <a:off x="3200400" y="6400800"/>
            <a:ext cx="2743200" cy="200055"/>
          </a:xfrm>
          <a:prstGeom prst="rect">
            <a:avLst/>
          </a:prstGeom>
          <a:noFill/>
          <a:ln w="9525" algn="ctr">
            <a:noFill/>
            <a:miter lim="800000"/>
            <a:headEnd/>
            <a:tailEnd/>
          </a:ln>
        </p:spPr>
        <p:txBody>
          <a:bodyPr wrap="square">
            <a:spAutoFit/>
          </a:bodyPr>
          <a:lstStyle/>
          <a:p>
            <a:pPr algn="ctr" eaLnBrk="0" hangingPunct="0">
              <a:buClr>
                <a:srgbClr val="000000"/>
              </a:buClr>
              <a:buSzPct val="85000"/>
              <a:buFont typeface="Times" pitchFamily="18" charset="0"/>
              <a:buNone/>
              <a:defRPr/>
            </a:pPr>
            <a:r>
              <a:rPr lang="en-US" sz="700" dirty="0" err="1" smtClean="0">
                <a:solidFill>
                  <a:schemeClr val="bg2">
                    <a:lumMod val="25000"/>
                  </a:schemeClr>
                </a:solidFill>
                <a:latin typeface="Calibri" pitchFamily="34" charset="0"/>
                <a:cs typeface="Arial" pitchFamily="34" charset="0"/>
              </a:rPr>
              <a:t>DotNetNuke</a:t>
            </a:r>
            <a:r>
              <a:rPr lang="en-US" sz="700" dirty="0" smtClean="0">
                <a:solidFill>
                  <a:schemeClr val="bg2">
                    <a:lumMod val="25000"/>
                  </a:schemeClr>
                </a:solidFill>
                <a:latin typeface="Calibri" pitchFamily="34" charset="0"/>
                <a:cs typeface="Arial" pitchFamily="34" charset="0"/>
              </a:rPr>
              <a:t>  Corp.  </a:t>
            </a:r>
            <a:r>
              <a:rPr lang="en-US" sz="700" dirty="0">
                <a:solidFill>
                  <a:schemeClr val="bg2">
                    <a:lumMod val="25000"/>
                  </a:schemeClr>
                </a:solidFill>
                <a:latin typeface="Calibri" pitchFamily="34" charset="0"/>
                <a:cs typeface="Arial" pitchFamily="34" charset="0"/>
              </a:rPr>
              <a:t>Confidential </a:t>
            </a:r>
            <a:r>
              <a:rPr lang="en-US" sz="700" dirty="0" smtClean="0">
                <a:solidFill>
                  <a:schemeClr val="bg2">
                    <a:lumMod val="25000"/>
                  </a:schemeClr>
                </a:solidFill>
                <a:latin typeface="Calibri" pitchFamily="34" charset="0"/>
                <a:cs typeface="Arial" pitchFamily="34" charset="0"/>
              </a:rPr>
              <a:t>   © 2011   </a:t>
            </a:r>
            <a:r>
              <a:rPr lang="en-US" sz="700" dirty="0">
                <a:solidFill>
                  <a:schemeClr val="bg2">
                    <a:lumMod val="25000"/>
                  </a:schemeClr>
                </a:solidFill>
                <a:latin typeface="Calibri" pitchFamily="34" charset="0"/>
                <a:cs typeface="Arial" pitchFamily="34" charset="0"/>
              </a:rPr>
              <a:t>All rights reserved. </a:t>
            </a:r>
          </a:p>
        </p:txBody>
      </p:sp>
      <p:pic>
        <p:nvPicPr>
          <p:cNvPr id="11" name="Picture 10" descr="dnnLogo.png"/>
          <p:cNvPicPr>
            <a:picLocks noChangeAspect="1"/>
          </p:cNvPicPr>
          <p:nvPr userDrawn="1"/>
        </p:nvPicPr>
        <p:blipFill>
          <a:blip r:embed="rId2" cstate="print"/>
          <a:srcRect l="2892" t="8866" r="4554" b="11338"/>
          <a:stretch>
            <a:fillRect/>
          </a:stretch>
        </p:blipFill>
        <p:spPr>
          <a:xfrm>
            <a:off x="226999" y="6217729"/>
            <a:ext cx="1828800" cy="51435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rot="10800000">
            <a:off x="0" y="6172200"/>
            <a:ext cx="9144000" cy="381000"/>
          </a:xfrm>
          <a:prstGeom prst="rect">
            <a:avLst/>
          </a:prstGeom>
          <a:gradFill flip="none" rotWithShape="1">
            <a:gsLst>
              <a:gs pos="0">
                <a:schemeClr val="tx1">
                  <a:lumMod val="50000"/>
                  <a:lumOff val="50000"/>
                </a:schemeClr>
              </a:gs>
              <a:gs pos="11000">
                <a:schemeClr val="bg1">
                  <a:lumMod val="75000"/>
                </a:schemeClr>
              </a:gs>
              <a:gs pos="100000">
                <a:schemeClr val="bg1"/>
              </a:gs>
              <a:gs pos="56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Placeholder 1"/>
          <p:cNvSpPr>
            <a:spLocks noGrp="1"/>
          </p:cNvSpPr>
          <p:nvPr>
            <p:ph type="title"/>
          </p:nvPr>
        </p:nvSpPr>
        <p:spPr>
          <a:xfrm>
            <a:off x="381000" y="457199"/>
            <a:ext cx="8458200" cy="609600"/>
          </a:xfrm>
          <a:prstGeom prst="rect">
            <a:avLst/>
          </a:prstGeom>
          <a:noFill/>
          <a:ln>
            <a:noFill/>
          </a:ln>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219200"/>
            <a:ext cx="8458200" cy="487680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7772400" y="6400800"/>
            <a:ext cx="1143000" cy="200055"/>
          </a:xfrm>
          <a:prstGeom prst="rect">
            <a:avLst/>
          </a:prstGeom>
          <a:noFill/>
          <a:effectLst/>
        </p:spPr>
        <p:txBody>
          <a:bodyPr wrap="square" rtlCol="0">
            <a:spAutoFit/>
          </a:bodyPr>
          <a:lstStyle/>
          <a:p>
            <a:pPr marL="842963" lvl="1" indent="0" algn="r"/>
            <a:fld id="{92C76D99-0BEC-4551-9558-3981DB181FFF}" type="slidenum">
              <a:rPr lang="en-US" sz="700" b="1" i="0" smtClean="0">
                <a:solidFill>
                  <a:schemeClr val="tx1">
                    <a:lumMod val="95000"/>
                    <a:lumOff val="5000"/>
                  </a:schemeClr>
                </a:solidFill>
                <a:effectLst/>
                <a:latin typeface="Calibri" pitchFamily="34" charset="0"/>
                <a:cs typeface="Arial" pitchFamily="34" charset="0"/>
              </a:rPr>
              <a:pPr marL="842963" lvl="1" indent="0" algn="r"/>
              <a:t>‹#›</a:t>
            </a:fld>
            <a:endParaRPr lang="en-US" sz="700" b="1" i="0" dirty="0">
              <a:solidFill>
                <a:schemeClr val="tx1">
                  <a:lumMod val="95000"/>
                  <a:lumOff val="5000"/>
                </a:schemeClr>
              </a:solidFill>
              <a:effectLst/>
              <a:latin typeface="Calibri" pitchFamily="34" charset="0"/>
              <a:cs typeface="Arial" pitchFamily="34" charset="0"/>
            </a:endParaRPr>
          </a:p>
        </p:txBody>
      </p:sp>
      <p:sp>
        <p:nvSpPr>
          <p:cNvPr id="27" name="TextBox 26"/>
          <p:cNvSpPr txBox="1"/>
          <p:nvPr userDrawn="1"/>
        </p:nvSpPr>
        <p:spPr>
          <a:xfrm>
            <a:off x="3200400" y="6400800"/>
            <a:ext cx="2743200" cy="200055"/>
          </a:xfrm>
          <a:prstGeom prst="rect">
            <a:avLst/>
          </a:prstGeom>
          <a:noFill/>
          <a:ln w="9525" algn="ctr">
            <a:noFill/>
            <a:miter lim="800000"/>
            <a:headEnd/>
            <a:tailEnd/>
          </a:ln>
        </p:spPr>
        <p:txBody>
          <a:bodyPr wrap="square">
            <a:spAutoFit/>
          </a:bodyPr>
          <a:lstStyle/>
          <a:p>
            <a:pPr algn="ctr" eaLnBrk="0" hangingPunct="0">
              <a:buClr>
                <a:srgbClr val="000000"/>
              </a:buClr>
              <a:buSzPct val="85000"/>
              <a:buFont typeface="Times" pitchFamily="18" charset="0"/>
              <a:buNone/>
              <a:defRPr/>
            </a:pPr>
            <a:r>
              <a:rPr lang="en-US" sz="700" dirty="0" err="1" smtClean="0">
                <a:solidFill>
                  <a:schemeClr val="bg2">
                    <a:lumMod val="25000"/>
                  </a:schemeClr>
                </a:solidFill>
                <a:latin typeface="Calibri" pitchFamily="34" charset="0"/>
                <a:cs typeface="Arial" pitchFamily="34" charset="0"/>
              </a:rPr>
              <a:t>DotNetNuke</a:t>
            </a:r>
            <a:r>
              <a:rPr lang="en-US" sz="700" dirty="0" smtClean="0">
                <a:solidFill>
                  <a:schemeClr val="bg2">
                    <a:lumMod val="25000"/>
                  </a:schemeClr>
                </a:solidFill>
                <a:latin typeface="Calibri" pitchFamily="34" charset="0"/>
                <a:cs typeface="Arial" pitchFamily="34" charset="0"/>
              </a:rPr>
              <a:t>  Corp.  </a:t>
            </a:r>
            <a:r>
              <a:rPr lang="en-US" sz="700" dirty="0">
                <a:solidFill>
                  <a:schemeClr val="bg2">
                    <a:lumMod val="25000"/>
                  </a:schemeClr>
                </a:solidFill>
                <a:latin typeface="Calibri" pitchFamily="34" charset="0"/>
                <a:cs typeface="Arial" pitchFamily="34" charset="0"/>
              </a:rPr>
              <a:t>Confidential </a:t>
            </a:r>
            <a:r>
              <a:rPr lang="en-US" sz="700" dirty="0" smtClean="0">
                <a:solidFill>
                  <a:schemeClr val="bg2">
                    <a:lumMod val="25000"/>
                  </a:schemeClr>
                </a:solidFill>
                <a:latin typeface="Calibri" pitchFamily="34" charset="0"/>
                <a:cs typeface="Arial" pitchFamily="34" charset="0"/>
              </a:rPr>
              <a:t>   © 2011   </a:t>
            </a:r>
            <a:r>
              <a:rPr lang="en-US" sz="700" dirty="0">
                <a:solidFill>
                  <a:schemeClr val="bg2">
                    <a:lumMod val="25000"/>
                  </a:schemeClr>
                </a:solidFill>
                <a:latin typeface="Calibri" pitchFamily="34" charset="0"/>
                <a:cs typeface="Arial" pitchFamily="34" charset="0"/>
              </a:rPr>
              <a:t>All rights reserved. </a:t>
            </a:r>
          </a:p>
        </p:txBody>
      </p:sp>
      <p:pic>
        <p:nvPicPr>
          <p:cNvPr id="9" name="Picture 8" descr="dnnLogo.png"/>
          <p:cNvPicPr>
            <a:picLocks noChangeAspect="1"/>
          </p:cNvPicPr>
          <p:nvPr userDrawn="1"/>
        </p:nvPicPr>
        <p:blipFill>
          <a:blip r:embed="rId6" cstate="print"/>
          <a:srcRect l="2892" t="8866" r="4554" b="11338"/>
          <a:stretch>
            <a:fillRect/>
          </a:stretch>
        </p:blipFill>
        <p:spPr>
          <a:xfrm>
            <a:off x="226999" y="6217729"/>
            <a:ext cx="1828800" cy="514350"/>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Lst>
  <p:timing>
    <p:tnLst>
      <p:par>
        <p:cTn id="1" dur="indefinite" restart="never" nodeType="tmRoot"/>
      </p:par>
    </p:tnLst>
  </p:timing>
  <p:txStyles>
    <p:titleStyle>
      <a:lvl1pPr marL="0" indent="0" algn="l" defTabSz="914400" rtl="0" eaLnBrk="1" latinLnBrk="0" hangingPunct="1">
        <a:lnSpc>
          <a:spcPts val="2800"/>
        </a:lnSpc>
        <a:spcBef>
          <a:spcPct val="0"/>
        </a:spcBef>
        <a:buNone/>
        <a:defRPr sz="3200" kern="1200" cap="small" normalizeH="0" baseline="0">
          <a:solidFill>
            <a:schemeClr val="tx2"/>
          </a:solidFill>
          <a:latin typeface="Calibri" pitchFamily="34" charset="0"/>
          <a:ea typeface="+mj-ea"/>
          <a:cs typeface="Arial" pitchFamily="34" charset="0"/>
        </a:defRPr>
      </a:lvl1pPr>
    </p:titleStyle>
    <p:bodyStyle>
      <a:lvl1pPr marL="223838" indent="-223838" algn="l" defTabSz="914400" rtl="0" eaLnBrk="1" latinLnBrk="0" hangingPunct="1">
        <a:spcBef>
          <a:spcPct val="20000"/>
        </a:spcBef>
        <a:buClr>
          <a:srgbClr val="C00000"/>
        </a:buClr>
        <a:buSzPct val="100000"/>
        <a:buFont typeface="Arial" pitchFamily="34" charset="0"/>
        <a:buChar char="•"/>
        <a:defRPr sz="2400" kern="1200">
          <a:solidFill>
            <a:schemeClr val="tx1"/>
          </a:solidFill>
          <a:latin typeface="Calibri" pitchFamily="34" charset="0"/>
          <a:ea typeface="+mn-ea"/>
          <a:cs typeface="Arial" pitchFamily="34" charset="0"/>
        </a:defRPr>
      </a:lvl1pPr>
      <a:lvl2pPr marL="684213" indent="-227013" algn="l" defTabSz="914400" rtl="0" eaLnBrk="1" latinLnBrk="0" hangingPunct="1">
        <a:spcBef>
          <a:spcPct val="20000"/>
        </a:spcBef>
        <a:buClr>
          <a:srgbClr val="C00000"/>
        </a:buClr>
        <a:buSzPct val="80000"/>
        <a:buFont typeface="Wingdings" pitchFamily="2" charset="2"/>
        <a:buChar char="Ø"/>
        <a:defRPr sz="2000" kern="1200">
          <a:solidFill>
            <a:schemeClr val="tx1"/>
          </a:solidFill>
          <a:latin typeface="Calibri" pitchFamily="34" charset="0"/>
          <a:ea typeface="+mn-ea"/>
          <a:cs typeface="Arial" pitchFamily="34" charset="0"/>
        </a:defRPr>
      </a:lvl2pPr>
      <a:lvl3pPr marL="1033463" indent="-169863" algn="l" defTabSz="914400" rtl="0" eaLnBrk="1" latinLnBrk="0" hangingPunct="1">
        <a:spcBef>
          <a:spcPct val="20000"/>
        </a:spcBef>
        <a:buClr>
          <a:srgbClr val="C00000"/>
        </a:buClr>
        <a:buSzPct val="100000"/>
        <a:buFont typeface="Arial" pitchFamily="34" charset="0"/>
        <a:buChar char="•"/>
        <a:defRPr sz="1800" kern="1200">
          <a:solidFill>
            <a:schemeClr val="tx1"/>
          </a:solidFill>
          <a:latin typeface="Calibri" pitchFamily="34" charset="0"/>
          <a:ea typeface="+mn-ea"/>
          <a:cs typeface="Arial" pitchFamily="34" charset="0"/>
        </a:defRPr>
      </a:lvl3pPr>
      <a:lvl4pPr marL="1490663" indent="-169863" algn="l" defTabSz="914400" rtl="0" eaLnBrk="1" latinLnBrk="0" hangingPunct="1">
        <a:spcBef>
          <a:spcPct val="20000"/>
        </a:spcBef>
        <a:buClr>
          <a:srgbClr val="C00000"/>
        </a:buClr>
        <a:buSzPct val="100000"/>
        <a:buFont typeface="Arial" pitchFamily="34" charset="0"/>
        <a:buChar char="•"/>
        <a:defRPr sz="1600" kern="1200">
          <a:solidFill>
            <a:schemeClr val="tx1"/>
          </a:solidFill>
          <a:latin typeface="Calibri" pitchFamily="34" charset="0"/>
          <a:ea typeface="+mn-ea"/>
          <a:cs typeface="Arial" pitchFamily="34" charset="0"/>
        </a:defRPr>
      </a:lvl4pPr>
      <a:lvl5pPr marL="1828800" indent="-169863" algn="l" defTabSz="914400" rtl="0" eaLnBrk="1" latinLnBrk="0" hangingPunct="1">
        <a:spcBef>
          <a:spcPct val="20000"/>
        </a:spcBef>
        <a:buClr>
          <a:srgbClr val="C00000"/>
        </a:buClr>
        <a:buSzPct val="100000"/>
        <a:buFont typeface="Arial" pitchFamily="34" charset="0"/>
        <a:buChar char="•"/>
        <a:defRPr sz="1600" kern="1200">
          <a:solidFill>
            <a:schemeClr val="tx1"/>
          </a:solidFill>
          <a:latin typeface="Calibri"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57.pn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9.xml"/><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5" Type="http://schemas.openxmlformats.org/officeDocument/2006/relationships/image" Target="../media/image59.png"/><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13" Type="http://schemas.openxmlformats.org/officeDocument/2006/relationships/diagramLayout" Target="../diagrams/layout8.xml"/><Relationship Id="rId18" Type="http://schemas.openxmlformats.org/officeDocument/2006/relationships/image" Target="../media/image64.png"/><Relationship Id="rId26" Type="http://schemas.openxmlformats.org/officeDocument/2006/relationships/diagramData" Target="../diagrams/data10.xml"/><Relationship Id="rId39" Type="http://schemas.openxmlformats.org/officeDocument/2006/relationships/diagramColors" Target="../diagrams/colors12.xml"/><Relationship Id="rId21" Type="http://schemas.openxmlformats.org/officeDocument/2006/relationships/diagramData" Target="../diagrams/data9.xml"/><Relationship Id="rId34" Type="http://schemas.openxmlformats.org/officeDocument/2006/relationships/diagramColors" Target="../diagrams/colors11.xml"/><Relationship Id="rId42" Type="http://schemas.openxmlformats.org/officeDocument/2006/relationships/diagramLayout" Target="../diagrams/layout13.xml"/><Relationship Id="rId47" Type="http://schemas.openxmlformats.org/officeDocument/2006/relationships/diagramLayout" Target="../diagrams/layout14.xml"/><Relationship Id="rId50" Type="http://schemas.microsoft.com/office/2007/relationships/diagramDrawing" Target="../diagrams/drawing14.xml"/><Relationship Id="rId55" Type="http://schemas.microsoft.com/office/2007/relationships/diagramDrawing" Target="../diagrams/drawing15.xml"/><Relationship Id="rId7" Type="http://schemas.microsoft.com/office/2007/relationships/diagramDrawing" Target="../diagrams/drawing7.xml"/><Relationship Id="rId12" Type="http://schemas.openxmlformats.org/officeDocument/2006/relationships/diagramData" Target="../diagrams/data8.xml"/><Relationship Id="rId17" Type="http://schemas.openxmlformats.org/officeDocument/2006/relationships/image" Target="../media/image63.png"/><Relationship Id="rId25" Type="http://schemas.microsoft.com/office/2007/relationships/diagramDrawing" Target="../diagrams/drawing9.xml"/><Relationship Id="rId33" Type="http://schemas.openxmlformats.org/officeDocument/2006/relationships/diagramQuickStyle" Target="../diagrams/quickStyle11.xml"/><Relationship Id="rId38" Type="http://schemas.openxmlformats.org/officeDocument/2006/relationships/diagramQuickStyle" Target="../diagrams/quickStyle12.xml"/><Relationship Id="rId46" Type="http://schemas.openxmlformats.org/officeDocument/2006/relationships/diagramData" Target="../diagrams/data14.xml"/><Relationship Id="rId59" Type="http://schemas.openxmlformats.org/officeDocument/2006/relationships/diagramColors" Target="../diagrams/colors16.xml"/><Relationship Id="rId2" Type="http://schemas.openxmlformats.org/officeDocument/2006/relationships/notesSlide" Target="../notesSlides/notesSlide11.xml"/><Relationship Id="rId16" Type="http://schemas.microsoft.com/office/2007/relationships/diagramDrawing" Target="../diagrams/drawing8.xml"/><Relationship Id="rId20" Type="http://schemas.openxmlformats.org/officeDocument/2006/relationships/image" Target="../media/image66.png"/><Relationship Id="rId29" Type="http://schemas.openxmlformats.org/officeDocument/2006/relationships/diagramColors" Target="../diagrams/colors10.xml"/><Relationship Id="rId41" Type="http://schemas.openxmlformats.org/officeDocument/2006/relationships/diagramData" Target="../diagrams/data13.xml"/><Relationship Id="rId54" Type="http://schemas.openxmlformats.org/officeDocument/2006/relationships/diagramColors" Target="../diagrams/colors15.xml"/><Relationship Id="rId1" Type="http://schemas.openxmlformats.org/officeDocument/2006/relationships/slideLayout" Target="../slideLayouts/slideLayout3.xml"/><Relationship Id="rId6" Type="http://schemas.openxmlformats.org/officeDocument/2006/relationships/diagramColors" Target="../diagrams/colors7.xml"/><Relationship Id="rId11" Type="http://schemas.openxmlformats.org/officeDocument/2006/relationships/image" Target="../media/image62.png"/><Relationship Id="rId24" Type="http://schemas.openxmlformats.org/officeDocument/2006/relationships/diagramColors" Target="../diagrams/colors9.xml"/><Relationship Id="rId32" Type="http://schemas.openxmlformats.org/officeDocument/2006/relationships/diagramLayout" Target="../diagrams/layout11.xml"/><Relationship Id="rId37" Type="http://schemas.openxmlformats.org/officeDocument/2006/relationships/diagramLayout" Target="../diagrams/layout12.xml"/><Relationship Id="rId40" Type="http://schemas.microsoft.com/office/2007/relationships/diagramDrawing" Target="../diagrams/drawing12.xml"/><Relationship Id="rId45" Type="http://schemas.microsoft.com/office/2007/relationships/diagramDrawing" Target="../diagrams/drawing13.xml"/><Relationship Id="rId53" Type="http://schemas.openxmlformats.org/officeDocument/2006/relationships/diagramQuickStyle" Target="../diagrams/quickStyle15.xml"/><Relationship Id="rId58" Type="http://schemas.openxmlformats.org/officeDocument/2006/relationships/diagramQuickStyle" Target="../diagrams/quickStyle16.xml"/><Relationship Id="rId5" Type="http://schemas.openxmlformats.org/officeDocument/2006/relationships/diagramQuickStyle" Target="../diagrams/quickStyle7.xml"/><Relationship Id="rId15" Type="http://schemas.openxmlformats.org/officeDocument/2006/relationships/diagramColors" Target="../diagrams/colors8.xml"/><Relationship Id="rId23" Type="http://schemas.openxmlformats.org/officeDocument/2006/relationships/diagramQuickStyle" Target="../diagrams/quickStyle9.xml"/><Relationship Id="rId28" Type="http://schemas.openxmlformats.org/officeDocument/2006/relationships/diagramQuickStyle" Target="../diagrams/quickStyle10.xml"/><Relationship Id="rId36" Type="http://schemas.openxmlformats.org/officeDocument/2006/relationships/diagramData" Target="../diagrams/data12.xml"/><Relationship Id="rId49" Type="http://schemas.openxmlformats.org/officeDocument/2006/relationships/diagramColors" Target="../diagrams/colors14.xml"/><Relationship Id="rId57" Type="http://schemas.openxmlformats.org/officeDocument/2006/relationships/diagramLayout" Target="../diagrams/layout16.xml"/><Relationship Id="rId10" Type="http://schemas.openxmlformats.org/officeDocument/2006/relationships/image" Target="../media/image57.png"/><Relationship Id="rId19" Type="http://schemas.openxmlformats.org/officeDocument/2006/relationships/image" Target="../media/image65.png"/><Relationship Id="rId31" Type="http://schemas.openxmlformats.org/officeDocument/2006/relationships/diagramData" Target="../diagrams/data11.xml"/><Relationship Id="rId44" Type="http://schemas.openxmlformats.org/officeDocument/2006/relationships/diagramColors" Target="../diagrams/colors13.xml"/><Relationship Id="rId52" Type="http://schemas.openxmlformats.org/officeDocument/2006/relationships/diagramLayout" Target="../diagrams/layout15.xml"/><Relationship Id="rId60" Type="http://schemas.microsoft.com/office/2007/relationships/diagramDrawing" Target="../diagrams/drawing16.xml"/><Relationship Id="rId4" Type="http://schemas.openxmlformats.org/officeDocument/2006/relationships/diagramLayout" Target="../diagrams/layout7.xml"/><Relationship Id="rId9" Type="http://schemas.openxmlformats.org/officeDocument/2006/relationships/image" Target="../media/image59.png"/><Relationship Id="rId14" Type="http://schemas.openxmlformats.org/officeDocument/2006/relationships/diagramQuickStyle" Target="../diagrams/quickStyle8.xml"/><Relationship Id="rId22" Type="http://schemas.openxmlformats.org/officeDocument/2006/relationships/diagramLayout" Target="../diagrams/layout9.xml"/><Relationship Id="rId27" Type="http://schemas.openxmlformats.org/officeDocument/2006/relationships/diagramLayout" Target="../diagrams/layout10.xml"/><Relationship Id="rId30" Type="http://schemas.microsoft.com/office/2007/relationships/diagramDrawing" Target="../diagrams/drawing10.xml"/><Relationship Id="rId35" Type="http://schemas.microsoft.com/office/2007/relationships/diagramDrawing" Target="../diagrams/drawing11.xml"/><Relationship Id="rId43" Type="http://schemas.openxmlformats.org/officeDocument/2006/relationships/diagramQuickStyle" Target="../diagrams/quickStyle13.xml"/><Relationship Id="rId48" Type="http://schemas.openxmlformats.org/officeDocument/2006/relationships/diagramQuickStyle" Target="../diagrams/quickStyle14.xml"/><Relationship Id="rId56" Type="http://schemas.openxmlformats.org/officeDocument/2006/relationships/diagramData" Target="../diagrams/data16.xml"/><Relationship Id="rId8" Type="http://schemas.openxmlformats.org/officeDocument/2006/relationships/image" Target="../media/image58.png"/><Relationship Id="rId51" Type="http://schemas.openxmlformats.org/officeDocument/2006/relationships/diagramData" Target="../diagrams/data15.xml"/><Relationship Id="rId3" Type="http://schemas.openxmlformats.org/officeDocument/2006/relationships/diagramData" Target="../diagrams/data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twitter.com/irobinson" TargetMode="External"/><Relationship Id="rId2" Type="http://schemas.openxmlformats.org/officeDocument/2006/relationships/hyperlink" Target="http://www.stldodn.com/"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bit.ly/irobinson" TargetMode="External"/><Relationship Id="rId4" Type="http://schemas.openxmlformats.org/officeDocument/2006/relationships/hyperlink" Target="http://github.com/irobins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62.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39.png"/><Relationship Id="rId3" Type="http://schemas.openxmlformats.org/officeDocument/2006/relationships/image" Target="../media/image6.png"/><Relationship Id="rId21" Type="http://schemas.openxmlformats.org/officeDocument/2006/relationships/image" Target="../media/image24.jpeg"/><Relationship Id="rId34" Type="http://schemas.openxmlformats.org/officeDocument/2006/relationships/hyperlink" Target="http://www.usa.philips.com/index.html" TargetMode="External"/><Relationship Id="rId42" Type="http://schemas.openxmlformats.org/officeDocument/2006/relationships/hyperlink" Target="http://www.midas.com/LinkClick.aspx?link=36&amp;tabid=36" TargetMode="External"/><Relationship Id="rId47" Type="http://schemas.openxmlformats.org/officeDocument/2006/relationships/image" Target="../media/image44.png"/><Relationship Id="rId50" Type="http://schemas.openxmlformats.org/officeDocument/2006/relationships/hyperlink" Target="http://www.hrgworldwide.com/" TargetMode="Externa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5.png"/><Relationship Id="rId38" Type="http://schemas.openxmlformats.org/officeDocument/2006/relationships/image" Target="../media/image38.png"/><Relationship Id="rId46" Type="http://schemas.openxmlformats.org/officeDocument/2006/relationships/image" Target="../media/image43.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1.jpeg"/><Relationship Id="rId41" Type="http://schemas.openxmlformats.org/officeDocument/2006/relationships/image" Target="../media/image40.jpeg"/><Relationship Id="rId54"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4.png"/><Relationship Id="rId37" Type="http://schemas.openxmlformats.org/officeDocument/2006/relationships/image" Target="../media/image37.jpeg"/><Relationship Id="rId40" Type="http://schemas.openxmlformats.org/officeDocument/2006/relationships/hyperlink" Target="http://www.budgettruck.com/Default.aspx" TargetMode="External"/><Relationship Id="rId45" Type="http://schemas.openxmlformats.org/officeDocument/2006/relationships/image" Target="../media/image42.png"/><Relationship Id="rId53" Type="http://schemas.openxmlformats.org/officeDocument/2006/relationships/image" Target="../media/image48.gif"/><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0.png"/><Relationship Id="rId36" Type="http://schemas.openxmlformats.org/officeDocument/2006/relationships/hyperlink" Target="http://tools.kenwoodusa.com/Default.aspx" TargetMode="External"/><Relationship Id="rId49" Type="http://schemas.openxmlformats.org/officeDocument/2006/relationships/image" Target="../media/image45.jpe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3.jpeg"/><Relationship Id="rId44" Type="http://schemas.openxmlformats.org/officeDocument/2006/relationships/hyperlink" Target="http://www.fmc.com/" TargetMode="External"/><Relationship Id="rId52" Type="http://schemas.openxmlformats.org/officeDocument/2006/relationships/image" Target="../media/image47.jpe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hyperlink" Target="http://www.nscorp.com/nscportal/nscorp/;jsessionid=j9TZLrQT1hyzKKk22KhTTQg3fShGhZK1MZNFwQWTkf2QZdL1kzLY!587273863?bypass-preference=true" TargetMode="External"/><Relationship Id="rId30" Type="http://schemas.openxmlformats.org/officeDocument/2006/relationships/image" Target="../media/image32.png"/><Relationship Id="rId35" Type="http://schemas.openxmlformats.org/officeDocument/2006/relationships/image" Target="../media/image36.png"/><Relationship Id="rId43" Type="http://schemas.openxmlformats.org/officeDocument/2006/relationships/image" Target="../media/image41.png"/><Relationship Id="rId48" Type="http://schemas.openxmlformats.org/officeDocument/2006/relationships/hyperlink" Target="http://www.croatiaairlines.com/hr" TargetMode="External"/><Relationship Id="rId8" Type="http://schemas.openxmlformats.org/officeDocument/2006/relationships/image" Target="../media/image11.png"/><Relationship Id="rId51"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diagramQuickStyle" Target="../diagrams/quickStyle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Layout" Target="../diagrams/layout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Data" Target="../diagrams/data3.xml"/><Relationship Id="rId5" Type="http://schemas.openxmlformats.org/officeDocument/2006/relationships/diagramQuickStyle" Target="../diagrams/quickStyle2.xml"/><Relationship Id="rId15" Type="http://schemas.microsoft.com/office/2007/relationships/diagramDrawing" Target="../diagrams/drawing3.xml"/><Relationship Id="rId10" Type="http://schemas.openxmlformats.org/officeDocument/2006/relationships/image" Target="../media/image56.png"/><Relationship Id="rId4" Type="http://schemas.openxmlformats.org/officeDocument/2006/relationships/diagramLayout" Target="../diagrams/layout2.xml"/><Relationship Id="rId9" Type="http://schemas.openxmlformats.org/officeDocument/2006/relationships/image" Target="../media/image55.png"/><Relationship Id="rId14"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438400"/>
            <a:ext cx="5334000" cy="1600200"/>
          </a:xfrm>
        </p:spPr>
        <p:txBody>
          <a:bodyPr/>
          <a:lstStyle/>
          <a:p>
            <a:r>
              <a:rPr lang="en-US" dirty="0" smtClean="0"/>
              <a:t>Introduction to DotNetNuke</a:t>
            </a:r>
            <a:endParaRPr lang="en-US" dirty="0"/>
          </a:p>
        </p:txBody>
      </p:sp>
      <p:sp>
        <p:nvSpPr>
          <p:cNvPr id="3" name="Subtitle 2"/>
          <p:cNvSpPr>
            <a:spLocks noGrp="1"/>
          </p:cNvSpPr>
          <p:nvPr>
            <p:ph type="subTitle" idx="1"/>
          </p:nvPr>
        </p:nvSpPr>
        <p:spPr>
          <a:xfrm>
            <a:off x="2971800" y="3962400"/>
            <a:ext cx="5486400" cy="1371600"/>
          </a:xfrm>
        </p:spPr>
        <p:txBody>
          <a:bodyPr/>
          <a:lstStyle/>
          <a:p>
            <a:r>
              <a:rPr lang="en-US" dirty="0" smtClean="0"/>
              <a:t>Ian Robinson</a:t>
            </a:r>
            <a:endParaRPr lang="en-US" dirty="0"/>
          </a:p>
        </p:txBody>
      </p:sp>
    </p:spTree>
    <p:extLst>
      <p:ext uri="{BB962C8B-B14F-4D97-AF65-F5344CB8AC3E}">
        <p14:creationId xmlns:p14="http://schemas.microsoft.com/office/powerpoint/2010/main" val="465283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Content Management</a:t>
            </a:r>
            <a:endParaRPr lang="en-US" dirty="0"/>
          </a:p>
        </p:txBody>
      </p:sp>
      <p:sp>
        <p:nvSpPr>
          <p:cNvPr id="6" name="Rounded Rectangle 5"/>
          <p:cNvSpPr/>
          <p:nvPr/>
        </p:nvSpPr>
        <p:spPr>
          <a:xfrm>
            <a:off x="228598" y="1447800"/>
            <a:ext cx="6934200" cy="2971800"/>
          </a:xfrm>
          <a:prstGeom prst="roundRect">
            <a:avLst>
              <a:gd name="adj" fmla="val 399"/>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2400" dirty="0">
              <a:latin typeface="Calibri" pitchFamily="34" charset="0"/>
              <a:cs typeface="Calibri" pitchFamily="34" charset="0"/>
            </a:endParaRPr>
          </a:p>
        </p:txBody>
      </p:sp>
      <p:pic>
        <p:nvPicPr>
          <p:cNvPr id="7" name="Picture 6" descr="user business man"/>
          <p:cNvPicPr>
            <a:picLocks noChangeAspect="1" noChangeArrowheads="1"/>
          </p:cNvPicPr>
          <p:nvPr/>
        </p:nvPicPr>
        <p:blipFill>
          <a:blip r:embed="rId3" cstate="print"/>
          <a:srcRect/>
          <a:stretch>
            <a:fillRect/>
          </a:stretch>
        </p:blipFill>
        <p:spPr bwMode="auto">
          <a:xfrm>
            <a:off x="2991113" y="1983489"/>
            <a:ext cx="514085" cy="683510"/>
          </a:xfrm>
          <a:prstGeom prst="rect">
            <a:avLst/>
          </a:prstGeom>
          <a:noFill/>
        </p:spPr>
      </p:pic>
      <p:sp>
        <p:nvSpPr>
          <p:cNvPr id="8" name="Left Brace 7"/>
          <p:cNvSpPr/>
          <p:nvPr/>
        </p:nvSpPr>
        <p:spPr>
          <a:xfrm>
            <a:off x="7315198" y="3505199"/>
            <a:ext cx="152400" cy="304800"/>
          </a:xfrm>
          <a:prstGeom prst="leftBrac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latin typeface="Calibri" pitchFamily="34" charset="0"/>
              <a:cs typeface="Calibri" pitchFamily="34" charset="0"/>
            </a:endParaRPr>
          </a:p>
        </p:txBody>
      </p:sp>
      <p:sp>
        <p:nvSpPr>
          <p:cNvPr id="9" name="TextBox 8"/>
          <p:cNvSpPr txBox="1"/>
          <p:nvPr/>
        </p:nvSpPr>
        <p:spPr>
          <a:xfrm>
            <a:off x="7484315" y="3505199"/>
            <a:ext cx="1659685" cy="307777"/>
          </a:xfrm>
          <a:prstGeom prst="rect">
            <a:avLst/>
          </a:prstGeom>
          <a:noFill/>
        </p:spPr>
        <p:txBody>
          <a:bodyPr wrap="square" rtlCol="0">
            <a:spAutoFit/>
          </a:bodyPr>
          <a:lstStyle/>
          <a:p>
            <a:r>
              <a:rPr lang="en-US" sz="1400" dirty="0" smtClean="0">
                <a:solidFill>
                  <a:schemeClr val="bg1">
                    <a:lumMod val="50000"/>
                  </a:schemeClr>
                </a:solidFill>
                <a:latin typeface="Calibri" pitchFamily="34" charset="0"/>
                <a:cs typeface="Calibri" pitchFamily="34" charset="0"/>
              </a:rPr>
              <a:t>Extensions</a:t>
            </a:r>
            <a:endParaRPr lang="en-US" sz="1400" dirty="0">
              <a:solidFill>
                <a:schemeClr val="bg1">
                  <a:lumMod val="50000"/>
                </a:schemeClr>
              </a:solidFill>
              <a:latin typeface="Calibri" pitchFamily="34" charset="0"/>
              <a:cs typeface="Calibri" pitchFamily="34" charset="0"/>
            </a:endParaRPr>
          </a:p>
        </p:txBody>
      </p:sp>
      <p:sp>
        <p:nvSpPr>
          <p:cNvPr id="10" name="TextBox 9"/>
          <p:cNvSpPr txBox="1"/>
          <p:nvPr/>
        </p:nvSpPr>
        <p:spPr>
          <a:xfrm>
            <a:off x="7484315" y="1371600"/>
            <a:ext cx="1659685" cy="1384995"/>
          </a:xfrm>
          <a:prstGeom prst="rect">
            <a:avLst/>
          </a:prstGeom>
          <a:noFill/>
          <a:ln>
            <a:noFill/>
          </a:ln>
        </p:spPr>
        <p:txBody>
          <a:bodyPr wrap="square" rtlCol="0">
            <a:spAutoFit/>
          </a:bodyPr>
          <a:lstStyle/>
          <a:p>
            <a:r>
              <a:rPr lang="en-US" sz="1400" dirty="0" smtClean="0">
                <a:solidFill>
                  <a:schemeClr val="tx2"/>
                </a:solidFill>
                <a:latin typeface="Calibri" pitchFamily="34" charset="0"/>
                <a:cs typeface="Calibri" pitchFamily="34" charset="0"/>
              </a:rPr>
              <a:t>Browser-based</a:t>
            </a:r>
          </a:p>
          <a:p>
            <a:r>
              <a:rPr lang="en-US" sz="1400" dirty="0" smtClean="0">
                <a:solidFill>
                  <a:schemeClr val="tx2"/>
                </a:solidFill>
                <a:latin typeface="Calibri" pitchFamily="34" charset="0"/>
                <a:cs typeface="Calibri" pitchFamily="34" charset="0"/>
              </a:rPr>
              <a:t>administration;</a:t>
            </a:r>
          </a:p>
          <a:p>
            <a:r>
              <a:rPr lang="en-US" sz="1400" dirty="0" smtClean="0">
                <a:solidFill>
                  <a:schemeClr val="tx2"/>
                </a:solidFill>
                <a:latin typeface="Calibri" pitchFamily="34" charset="0"/>
                <a:cs typeface="Calibri" pitchFamily="34" charset="0"/>
              </a:rPr>
              <a:t>unique content,</a:t>
            </a:r>
          </a:p>
          <a:p>
            <a:r>
              <a:rPr lang="en-US" sz="1400" dirty="0" smtClean="0">
                <a:solidFill>
                  <a:schemeClr val="tx2"/>
                </a:solidFill>
                <a:latin typeface="Calibri" pitchFamily="34" charset="0"/>
                <a:cs typeface="Calibri" pitchFamily="34" charset="0"/>
              </a:rPr>
              <a:t>appearance</a:t>
            </a:r>
          </a:p>
          <a:p>
            <a:r>
              <a:rPr lang="en-US" sz="1400" dirty="0" smtClean="0">
                <a:solidFill>
                  <a:schemeClr val="tx2"/>
                </a:solidFill>
                <a:latin typeface="Calibri" pitchFamily="34" charset="0"/>
                <a:cs typeface="Calibri" pitchFamily="34" charset="0"/>
              </a:rPr>
              <a:t>and membership</a:t>
            </a:r>
          </a:p>
          <a:p>
            <a:r>
              <a:rPr lang="en-US" sz="1400" dirty="0" smtClean="0">
                <a:solidFill>
                  <a:schemeClr val="tx2"/>
                </a:solidFill>
                <a:latin typeface="Calibri" pitchFamily="34" charset="0"/>
                <a:cs typeface="Calibri" pitchFamily="34" charset="0"/>
              </a:rPr>
              <a:t>for each portal</a:t>
            </a:r>
            <a:endParaRPr lang="en-US" sz="1400" dirty="0">
              <a:solidFill>
                <a:schemeClr val="tx2"/>
              </a:solidFill>
              <a:latin typeface="Calibri" pitchFamily="34" charset="0"/>
              <a:cs typeface="Calibri" pitchFamily="34" charset="0"/>
            </a:endParaRPr>
          </a:p>
        </p:txBody>
      </p:sp>
      <p:sp>
        <p:nvSpPr>
          <p:cNvPr id="11" name="Left Brace 10"/>
          <p:cNvSpPr/>
          <p:nvPr/>
        </p:nvSpPr>
        <p:spPr>
          <a:xfrm>
            <a:off x="7315198" y="1447799"/>
            <a:ext cx="152400" cy="1284401"/>
          </a:xfrm>
          <a:prstGeom prst="lef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latin typeface="Calibri" pitchFamily="34" charset="0"/>
              <a:cs typeface="Calibri" pitchFamily="34" charset="0"/>
            </a:endParaRPr>
          </a:p>
        </p:txBody>
      </p:sp>
      <p:graphicFrame>
        <p:nvGraphicFramePr>
          <p:cNvPr id="12" name="Diagram 11"/>
          <p:cNvGraphicFramePr/>
          <p:nvPr/>
        </p:nvGraphicFramePr>
        <p:xfrm>
          <a:off x="-2" y="2819399"/>
          <a:ext cx="73914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Diagram 12"/>
          <p:cNvGraphicFramePr/>
          <p:nvPr/>
        </p:nvGraphicFramePr>
        <p:xfrm>
          <a:off x="380998" y="3505200"/>
          <a:ext cx="6629400" cy="381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Left Brace 13"/>
          <p:cNvSpPr/>
          <p:nvPr/>
        </p:nvSpPr>
        <p:spPr>
          <a:xfrm>
            <a:off x="7315198" y="2829580"/>
            <a:ext cx="152400" cy="381000"/>
          </a:xfrm>
          <a:prstGeom prst="leftBrac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latin typeface="Calibri" pitchFamily="34" charset="0"/>
              <a:cs typeface="Calibri" pitchFamily="34" charset="0"/>
            </a:endParaRPr>
          </a:p>
        </p:txBody>
      </p:sp>
      <p:sp>
        <p:nvSpPr>
          <p:cNvPr id="15" name="TextBox 14"/>
          <p:cNvSpPr txBox="1"/>
          <p:nvPr/>
        </p:nvSpPr>
        <p:spPr>
          <a:xfrm>
            <a:off x="7484315" y="2753379"/>
            <a:ext cx="1659685" cy="523220"/>
          </a:xfrm>
          <a:prstGeom prst="rect">
            <a:avLst/>
          </a:prstGeom>
          <a:noFill/>
        </p:spPr>
        <p:txBody>
          <a:bodyPr wrap="square" rtlCol="0">
            <a:spAutoFit/>
          </a:bodyPr>
          <a:lstStyle/>
          <a:p>
            <a:r>
              <a:rPr lang="en-US" sz="1400" smtClean="0">
                <a:solidFill>
                  <a:schemeClr val="tx2">
                    <a:lumMod val="60000"/>
                    <a:lumOff val="40000"/>
                  </a:schemeClr>
                </a:solidFill>
                <a:latin typeface="Calibri" pitchFamily="34" charset="0"/>
                <a:cs typeface="Calibri" pitchFamily="34" charset="0"/>
              </a:rPr>
              <a:t>Multi-tenant</a:t>
            </a:r>
          </a:p>
          <a:p>
            <a:r>
              <a:rPr lang="en-US" sz="1400" smtClean="0">
                <a:solidFill>
                  <a:schemeClr val="tx2">
                    <a:lumMod val="60000"/>
                    <a:lumOff val="40000"/>
                  </a:schemeClr>
                </a:solidFill>
                <a:latin typeface="Calibri" pitchFamily="34" charset="0"/>
                <a:cs typeface="Calibri" pitchFamily="34" charset="0"/>
              </a:rPr>
              <a:t>Portal Architecture</a:t>
            </a:r>
            <a:endParaRPr lang="en-US" sz="1400">
              <a:solidFill>
                <a:schemeClr val="tx2">
                  <a:lumMod val="60000"/>
                  <a:lumOff val="40000"/>
                </a:schemeClr>
              </a:solidFill>
              <a:latin typeface="Calibri" pitchFamily="34" charset="0"/>
              <a:cs typeface="Calibri" pitchFamily="34" charset="0"/>
            </a:endParaRPr>
          </a:p>
        </p:txBody>
      </p:sp>
      <p:sp>
        <p:nvSpPr>
          <p:cNvPr id="16" name="Flowchart: Multidocument 15"/>
          <p:cNvSpPr/>
          <p:nvPr/>
        </p:nvSpPr>
        <p:spPr>
          <a:xfrm>
            <a:off x="533398" y="1676400"/>
            <a:ext cx="1752600" cy="1295400"/>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pitchFamily="34" charset="0"/>
                <a:cs typeface="Calibri" pitchFamily="34" charset="0"/>
              </a:rPr>
              <a:t>Content</a:t>
            </a:r>
          </a:p>
          <a:p>
            <a:pPr algn="ctr"/>
            <a:r>
              <a:rPr lang="en-US" sz="1600" dirty="0" smtClean="0">
                <a:latin typeface="Calibri" pitchFamily="34" charset="0"/>
                <a:cs typeface="Calibri" pitchFamily="34" charset="0"/>
              </a:rPr>
              <a:t>Pages</a:t>
            </a:r>
            <a:endParaRPr lang="en-US" sz="1600" dirty="0">
              <a:latin typeface="Calibri" pitchFamily="34" charset="0"/>
              <a:cs typeface="Calibri" pitchFamily="34" charset="0"/>
            </a:endParaRPr>
          </a:p>
        </p:txBody>
      </p:sp>
      <p:pic>
        <p:nvPicPr>
          <p:cNvPr id="17" name="Picture 10" descr="user business casual man"/>
          <p:cNvPicPr>
            <a:picLocks noChangeAspect="1" noChangeArrowheads="1"/>
          </p:cNvPicPr>
          <p:nvPr/>
        </p:nvPicPr>
        <p:blipFill>
          <a:blip r:embed="rId14" cstate="print"/>
          <a:srcRect/>
          <a:stretch>
            <a:fillRect/>
          </a:stretch>
        </p:blipFill>
        <p:spPr bwMode="auto">
          <a:xfrm>
            <a:off x="2362200" y="1812039"/>
            <a:ext cx="514085" cy="683510"/>
          </a:xfrm>
          <a:prstGeom prst="rect">
            <a:avLst/>
          </a:prstGeom>
          <a:noFill/>
        </p:spPr>
      </p:pic>
      <p:pic>
        <p:nvPicPr>
          <p:cNvPr id="18" name="Picture 12" descr="user business user woman"/>
          <p:cNvPicPr>
            <a:picLocks noChangeAspect="1" noChangeArrowheads="1"/>
          </p:cNvPicPr>
          <p:nvPr/>
        </p:nvPicPr>
        <p:blipFill>
          <a:blip r:embed="rId15" cstate="print"/>
          <a:srcRect/>
          <a:stretch>
            <a:fillRect/>
          </a:stretch>
        </p:blipFill>
        <p:spPr bwMode="auto">
          <a:xfrm>
            <a:off x="2590798" y="2288289"/>
            <a:ext cx="505780" cy="683510"/>
          </a:xfrm>
          <a:prstGeom prst="rect">
            <a:avLst/>
          </a:prstGeom>
          <a:noFill/>
        </p:spPr>
      </p:pic>
      <p:sp>
        <p:nvSpPr>
          <p:cNvPr id="19" name="Flowchart: Multidocument 18"/>
          <p:cNvSpPr/>
          <p:nvPr/>
        </p:nvSpPr>
        <p:spPr>
          <a:xfrm>
            <a:off x="3886198" y="1676400"/>
            <a:ext cx="1752600" cy="1295400"/>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latin typeface="Calibri" pitchFamily="34" charset="0"/>
                <a:cs typeface="Calibri" pitchFamily="34" charset="0"/>
              </a:rPr>
              <a:t>Content</a:t>
            </a:r>
          </a:p>
          <a:p>
            <a:pPr algn="ctr"/>
            <a:r>
              <a:rPr lang="en-US" sz="1600" dirty="0" smtClean="0">
                <a:latin typeface="Calibri" pitchFamily="34" charset="0"/>
                <a:cs typeface="Calibri" pitchFamily="34" charset="0"/>
              </a:rPr>
              <a:t>Pages</a:t>
            </a:r>
            <a:endParaRPr lang="en-US" sz="1600" dirty="0">
              <a:latin typeface="Calibri" pitchFamily="34" charset="0"/>
              <a:cs typeface="Calibri" pitchFamily="34" charset="0"/>
            </a:endParaRPr>
          </a:p>
        </p:txBody>
      </p:sp>
      <p:pic>
        <p:nvPicPr>
          <p:cNvPr id="20" name="Picture 19" descr="user business man"/>
          <p:cNvPicPr>
            <a:picLocks noChangeAspect="1" noChangeArrowheads="1"/>
          </p:cNvPicPr>
          <p:nvPr/>
        </p:nvPicPr>
        <p:blipFill>
          <a:blip r:embed="rId3" cstate="print"/>
          <a:srcRect/>
          <a:stretch>
            <a:fillRect/>
          </a:stretch>
        </p:blipFill>
        <p:spPr bwMode="auto">
          <a:xfrm>
            <a:off x="6420115" y="1983489"/>
            <a:ext cx="514085" cy="683510"/>
          </a:xfrm>
          <a:prstGeom prst="rect">
            <a:avLst/>
          </a:prstGeom>
          <a:noFill/>
        </p:spPr>
      </p:pic>
      <p:pic>
        <p:nvPicPr>
          <p:cNvPr id="21" name="Picture 10" descr="user business casual man"/>
          <p:cNvPicPr>
            <a:picLocks noChangeAspect="1" noChangeArrowheads="1"/>
          </p:cNvPicPr>
          <p:nvPr/>
        </p:nvPicPr>
        <p:blipFill>
          <a:blip r:embed="rId14" cstate="print"/>
          <a:srcRect/>
          <a:stretch>
            <a:fillRect/>
          </a:stretch>
        </p:blipFill>
        <p:spPr bwMode="auto">
          <a:xfrm>
            <a:off x="5791200" y="1812039"/>
            <a:ext cx="514085" cy="683510"/>
          </a:xfrm>
          <a:prstGeom prst="rect">
            <a:avLst/>
          </a:prstGeom>
          <a:noFill/>
        </p:spPr>
      </p:pic>
      <p:pic>
        <p:nvPicPr>
          <p:cNvPr id="22" name="Picture 12" descr="user business user woman"/>
          <p:cNvPicPr>
            <a:picLocks noChangeAspect="1" noChangeArrowheads="1"/>
          </p:cNvPicPr>
          <p:nvPr/>
        </p:nvPicPr>
        <p:blipFill>
          <a:blip r:embed="rId15" cstate="print"/>
          <a:srcRect/>
          <a:stretch>
            <a:fillRect/>
          </a:stretch>
        </p:blipFill>
        <p:spPr bwMode="auto">
          <a:xfrm>
            <a:off x="6019798" y="2288289"/>
            <a:ext cx="505780" cy="683510"/>
          </a:xfrm>
          <a:prstGeom prst="rect">
            <a:avLst/>
          </a:prstGeom>
          <a:noFill/>
        </p:spPr>
      </p:pic>
      <p:sp>
        <p:nvSpPr>
          <p:cNvPr id="23" name="TextBox 22"/>
          <p:cNvSpPr txBox="1"/>
          <p:nvPr/>
        </p:nvSpPr>
        <p:spPr>
          <a:xfrm>
            <a:off x="2763651" y="1600200"/>
            <a:ext cx="589149" cy="307777"/>
          </a:xfrm>
          <a:prstGeom prst="rect">
            <a:avLst/>
          </a:prstGeom>
          <a:noFill/>
        </p:spPr>
        <p:txBody>
          <a:bodyPr wrap="none" rtlCol="0">
            <a:spAutoFit/>
          </a:bodyPr>
          <a:lstStyle/>
          <a:p>
            <a:r>
              <a:rPr lang="en-US" sz="1400" dirty="0" smtClean="0">
                <a:solidFill>
                  <a:schemeClr val="bg1"/>
                </a:solidFill>
                <a:latin typeface="Calibri" pitchFamily="34" charset="0"/>
                <a:cs typeface="Calibri" pitchFamily="34" charset="0"/>
              </a:rPr>
              <a:t>Users</a:t>
            </a:r>
            <a:endParaRPr lang="en-US" sz="1400" dirty="0">
              <a:solidFill>
                <a:schemeClr val="bg1"/>
              </a:solidFill>
              <a:latin typeface="Calibri" pitchFamily="34" charset="0"/>
              <a:cs typeface="Calibri" pitchFamily="34" charset="0"/>
            </a:endParaRPr>
          </a:p>
        </p:txBody>
      </p:sp>
      <p:sp>
        <p:nvSpPr>
          <p:cNvPr id="24" name="TextBox 23"/>
          <p:cNvSpPr txBox="1"/>
          <p:nvPr/>
        </p:nvSpPr>
        <p:spPr>
          <a:xfrm>
            <a:off x="6192651" y="1603177"/>
            <a:ext cx="589149" cy="307777"/>
          </a:xfrm>
          <a:prstGeom prst="rect">
            <a:avLst/>
          </a:prstGeom>
          <a:noFill/>
        </p:spPr>
        <p:txBody>
          <a:bodyPr wrap="none" rtlCol="0">
            <a:spAutoFit/>
          </a:bodyPr>
          <a:lstStyle/>
          <a:p>
            <a:r>
              <a:rPr lang="en-US" sz="1400" dirty="0" smtClean="0">
                <a:solidFill>
                  <a:schemeClr val="bg1"/>
                </a:solidFill>
                <a:latin typeface="Calibri" pitchFamily="34" charset="0"/>
                <a:cs typeface="Calibri" pitchFamily="34" charset="0"/>
              </a:rPr>
              <a:t>Users</a:t>
            </a:r>
            <a:endParaRPr lang="en-US" sz="1400" dirty="0">
              <a:solidFill>
                <a:schemeClr val="bg1"/>
              </a:solidFill>
              <a:latin typeface="Calibri" pitchFamily="34" charset="0"/>
              <a:cs typeface="Calibri" pitchFamily="34" charset="0"/>
            </a:endParaRPr>
          </a:p>
        </p:txBody>
      </p:sp>
      <p:sp>
        <p:nvSpPr>
          <p:cNvPr id="25" name="TextBox 24"/>
          <p:cNvSpPr txBox="1"/>
          <p:nvPr/>
        </p:nvSpPr>
        <p:spPr>
          <a:xfrm>
            <a:off x="400045" y="3886200"/>
            <a:ext cx="6591306" cy="461665"/>
          </a:xfrm>
          <a:prstGeom prst="rect">
            <a:avLst/>
          </a:prstGeom>
          <a:noFill/>
        </p:spPr>
        <p:txBody>
          <a:bodyPr wrap="square" rtlCol="0">
            <a:spAutoFit/>
          </a:bodyPr>
          <a:lstStyle/>
          <a:p>
            <a:pPr algn="ctr"/>
            <a:r>
              <a:rPr lang="en-US" b="1" dirty="0" smtClean="0">
                <a:solidFill>
                  <a:schemeClr val="bg1"/>
                </a:solidFill>
                <a:latin typeface="Trebuchet MS"/>
                <a:cs typeface="Trebuchet MS"/>
              </a:rPr>
              <a:t>Single </a:t>
            </a:r>
            <a:r>
              <a:rPr lang="en-US" b="1" dirty="0" err="1" smtClean="0">
                <a:solidFill>
                  <a:schemeClr val="bg1"/>
                </a:solidFill>
                <a:latin typeface="Trebuchet MS"/>
                <a:cs typeface="Trebuchet MS"/>
              </a:rPr>
              <a:t>DotNetNuke</a:t>
            </a:r>
            <a:r>
              <a:rPr lang="en-US" b="1" dirty="0" smtClean="0">
                <a:solidFill>
                  <a:schemeClr val="bg1"/>
                </a:solidFill>
                <a:latin typeface="Trebuchet MS"/>
                <a:cs typeface="Trebuchet MS"/>
              </a:rPr>
              <a:t> Installation</a:t>
            </a:r>
            <a:endParaRPr lang="en-US" b="1" dirty="0">
              <a:solidFill>
                <a:schemeClr val="bg1"/>
              </a:solidFill>
              <a:latin typeface="Trebuchet MS"/>
              <a:cs typeface="Trebuchet MS"/>
            </a:endParaRPr>
          </a:p>
        </p:txBody>
      </p:sp>
      <p:pic>
        <p:nvPicPr>
          <p:cNvPr id="26" name="Picture 2" descr="http://www.tracymanes.com/wp-content/uploads/2010/03/no-limits.png"/>
          <p:cNvPicPr>
            <a:picLocks noChangeAspect="1" noChangeArrowheads="1"/>
          </p:cNvPicPr>
          <p:nvPr/>
        </p:nvPicPr>
        <p:blipFill>
          <a:blip r:embed="rId16"/>
          <a:srcRect/>
          <a:stretch>
            <a:fillRect/>
          </a:stretch>
        </p:blipFill>
        <p:spPr bwMode="auto">
          <a:xfrm>
            <a:off x="1702537" y="4800600"/>
            <a:ext cx="1257935" cy="1333500"/>
          </a:xfrm>
          <a:prstGeom prst="rect">
            <a:avLst/>
          </a:prstGeom>
          <a:noFill/>
        </p:spPr>
      </p:pic>
      <p:sp>
        <p:nvSpPr>
          <p:cNvPr id="27" name="TextBox 26"/>
          <p:cNvSpPr txBox="1"/>
          <p:nvPr/>
        </p:nvSpPr>
        <p:spPr>
          <a:xfrm>
            <a:off x="2997937" y="5051852"/>
            <a:ext cx="5307863" cy="830997"/>
          </a:xfrm>
          <a:prstGeom prst="rect">
            <a:avLst/>
          </a:prstGeom>
          <a:noFill/>
        </p:spPr>
        <p:txBody>
          <a:bodyPr wrap="none" rtlCol="0">
            <a:spAutoFit/>
          </a:bodyPr>
          <a:lstStyle/>
          <a:p>
            <a:r>
              <a:rPr lang="en-US" dirty="0" smtClean="0">
                <a:latin typeface="Eras Demi ITC" pitchFamily="34" charset="0"/>
              </a:rPr>
              <a:t>Websites, Domain Names, Users, </a:t>
            </a:r>
          </a:p>
          <a:p>
            <a:r>
              <a:rPr lang="en-US" dirty="0" smtClean="0">
                <a:latin typeface="Eras Demi ITC" pitchFamily="34" charset="0"/>
              </a:rPr>
              <a:t>Security Roles, Content Editors, etc.</a:t>
            </a:r>
            <a:endParaRPr lang="en-US" dirty="0">
              <a:latin typeface="Eras Demi IT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900" decel="100000" fill="hold"/>
                                        <p:tgtEl>
                                          <p:spTgt spid="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900" decel="100000" fill="hold"/>
                                        <p:tgtEl>
                                          <p:spTgt spid="2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 Framework</a:t>
            </a:r>
            <a:endParaRPr lang="en-US" dirty="0"/>
          </a:p>
        </p:txBody>
      </p:sp>
      <p:sp>
        <p:nvSpPr>
          <p:cNvPr id="3" name="Rounded Rectangle 2"/>
          <p:cNvSpPr/>
          <p:nvPr/>
        </p:nvSpPr>
        <p:spPr>
          <a:xfrm>
            <a:off x="380996" y="1447800"/>
            <a:ext cx="6934200" cy="4343400"/>
          </a:xfrm>
          <a:prstGeom prst="roundRect">
            <a:avLst>
              <a:gd name="adj" fmla="val 399"/>
            </a:avLst>
          </a:prstGeom>
        </p:spPr>
        <p:style>
          <a:lnRef idx="1">
            <a:schemeClr val="accent6"/>
          </a:lnRef>
          <a:fillRef idx="3">
            <a:schemeClr val="accent6"/>
          </a:fillRef>
          <a:effectRef idx="2">
            <a:schemeClr val="accent6"/>
          </a:effectRef>
          <a:fontRef idx="minor">
            <a:schemeClr val="lt1"/>
          </a:fontRef>
        </p:style>
        <p:txBody>
          <a:bodyPr rtlCol="0" anchor="b"/>
          <a:lstStyle/>
          <a:p>
            <a:pPr algn="ctr"/>
            <a:endParaRPr lang="en-US" sz="2400" dirty="0">
              <a:latin typeface="+mj-lt"/>
            </a:endParaRPr>
          </a:p>
        </p:txBody>
      </p:sp>
      <p:sp>
        <p:nvSpPr>
          <p:cNvPr id="4" name="Left Brace 3"/>
          <p:cNvSpPr/>
          <p:nvPr/>
        </p:nvSpPr>
        <p:spPr>
          <a:xfrm>
            <a:off x="7467596" y="3505200"/>
            <a:ext cx="152402" cy="533400"/>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latin typeface="+mj-lt"/>
            </a:endParaRPr>
          </a:p>
        </p:txBody>
      </p:sp>
      <p:sp>
        <p:nvSpPr>
          <p:cNvPr id="5" name="TextBox 4"/>
          <p:cNvSpPr txBox="1"/>
          <p:nvPr/>
        </p:nvSpPr>
        <p:spPr>
          <a:xfrm>
            <a:off x="7636713" y="3515380"/>
            <a:ext cx="1659685" cy="523220"/>
          </a:xfrm>
          <a:prstGeom prst="rect">
            <a:avLst/>
          </a:prstGeom>
          <a:noFill/>
        </p:spPr>
        <p:txBody>
          <a:bodyPr wrap="square" rtlCol="0">
            <a:spAutoFit/>
          </a:bodyPr>
          <a:lstStyle/>
          <a:p>
            <a:r>
              <a:rPr lang="en-US" sz="1400" dirty="0" smtClean="0">
                <a:solidFill>
                  <a:schemeClr val="accent6">
                    <a:lumMod val="75000"/>
                  </a:schemeClr>
                </a:solidFill>
                <a:latin typeface="+mj-lt"/>
              </a:rPr>
              <a:t>Core Services</a:t>
            </a:r>
          </a:p>
          <a:p>
            <a:r>
              <a:rPr lang="en-US" sz="1400" dirty="0" smtClean="0">
                <a:solidFill>
                  <a:schemeClr val="accent6">
                    <a:lumMod val="75000"/>
                  </a:schemeClr>
                </a:solidFill>
                <a:latin typeface="+mj-lt"/>
              </a:rPr>
              <a:t>(API-enabled)</a:t>
            </a:r>
            <a:endParaRPr lang="en-US" sz="1400" dirty="0">
              <a:solidFill>
                <a:schemeClr val="accent6">
                  <a:lumMod val="75000"/>
                </a:schemeClr>
              </a:solidFill>
              <a:latin typeface="+mj-lt"/>
            </a:endParaRPr>
          </a:p>
        </p:txBody>
      </p:sp>
      <p:sp>
        <p:nvSpPr>
          <p:cNvPr id="6" name="Rectangle 5"/>
          <p:cNvSpPr/>
          <p:nvPr/>
        </p:nvSpPr>
        <p:spPr>
          <a:xfrm>
            <a:off x="533400" y="3962400"/>
            <a:ext cx="6629400" cy="1676400"/>
          </a:xfrm>
          <a:prstGeom prst="rect">
            <a:avLst/>
          </a:prstGeom>
        </p:spPr>
        <p:style>
          <a:lnRef idx="1">
            <a:schemeClr val="accent1"/>
          </a:lnRef>
          <a:fillRef idx="1003">
            <a:schemeClr val="lt2"/>
          </a:fillRef>
          <a:effectRef idx="2">
            <a:schemeClr val="accent1"/>
          </a:effectRef>
          <a:fontRef idx="minor">
            <a:schemeClr val="lt1"/>
          </a:fontRef>
        </p:style>
        <p:txBody>
          <a:bodyPr rtlCol="0" anchor="ctr"/>
          <a:lstStyle/>
          <a:p>
            <a:pPr algn="ctr"/>
            <a:endParaRPr lang="en-US"/>
          </a:p>
        </p:txBody>
      </p:sp>
      <p:graphicFrame>
        <p:nvGraphicFramePr>
          <p:cNvPr id="7" name="Diagram 6"/>
          <p:cNvGraphicFramePr/>
          <p:nvPr/>
        </p:nvGraphicFramePr>
        <p:xfrm>
          <a:off x="609600" y="4343400"/>
          <a:ext cx="6477000"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Left Brace 7"/>
          <p:cNvSpPr/>
          <p:nvPr/>
        </p:nvSpPr>
        <p:spPr>
          <a:xfrm>
            <a:off x="7467598" y="4495800"/>
            <a:ext cx="152400" cy="1066800"/>
          </a:xfrm>
          <a:prstGeom prst="leftBrac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latin typeface="+mj-lt"/>
            </a:endParaRPr>
          </a:p>
        </p:txBody>
      </p:sp>
      <p:sp>
        <p:nvSpPr>
          <p:cNvPr id="9" name="TextBox 8"/>
          <p:cNvSpPr txBox="1"/>
          <p:nvPr/>
        </p:nvSpPr>
        <p:spPr>
          <a:xfrm>
            <a:off x="7636715" y="4495800"/>
            <a:ext cx="1659685" cy="307777"/>
          </a:xfrm>
          <a:prstGeom prst="rect">
            <a:avLst/>
          </a:prstGeom>
          <a:noFill/>
        </p:spPr>
        <p:txBody>
          <a:bodyPr wrap="square" rtlCol="0">
            <a:spAutoFit/>
          </a:bodyPr>
          <a:lstStyle/>
          <a:p>
            <a:r>
              <a:rPr lang="en-US" sz="1400" dirty="0" smtClean="0">
                <a:solidFill>
                  <a:schemeClr val="accent5">
                    <a:lumMod val="75000"/>
                  </a:schemeClr>
                </a:solidFill>
                <a:latin typeface="+mj-lt"/>
              </a:rPr>
              <a:t>Plug-in Providers</a:t>
            </a:r>
            <a:endParaRPr lang="en-US" sz="1400" dirty="0">
              <a:solidFill>
                <a:schemeClr val="accent5">
                  <a:lumMod val="75000"/>
                </a:schemeClr>
              </a:solidFill>
              <a:latin typeface="+mj-lt"/>
            </a:endParaRPr>
          </a:p>
        </p:txBody>
      </p:sp>
      <p:sp>
        <p:nvSpPr>
          <p:cNvPr id="10" name="Line Callout 1 (Accent Bar) 9"/>
          <p:cNvSpPr/>
          <p:nvPr/>
        </p:nvSpPr>
        <p:spPr>
          <a:xfrm>
            <a:off x="7772398" y="4953000"/>
            <a:ext cx="1219200" cy="533400"/>
          </a:xfrm>
          <a:prstGeom prst="accentCallout1">
            <a:avLst>
              <a:gd name="adj1" fmla="val 58266"/>
              <a:gd name="adj2" fmla="val -4669"/>
              <a:gd name="adj3" fmla="val 58513"/>
              <a:gd name="adj4" fmla="val -57939"/>
            </a:avLst>
          </a:prstGeom>
          <a:solidFill>
            <a:schemeClr val="bg1">
              <a:lumMod val="8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smtClean="0">
                <a:solidFill>
                  <a:schemeClr val="tx1"/>
                </a:solidFill>
                <a:latin typeface="+mj-lt"/>
              </a:rPr>
              <a:t>Forms, OpenID, Active Directory, LiveID, Custom</a:t>
            </a:r>
            <a:endParaRPr lang="en-US" sz="1100" dirty="0">
              <a:solidFill>
                <a:schemeClr val="tx1"/>
              </a:solidFill>
              <a:latin typeface="+mj-lt"/>
            </a:endParaRPr>
          </a:p>
        </p:txBody>
      </p:sp>
      <p:sp>
        <p:nvSpPr>
          <p:cNvPr id="11" name="Rectangle 10"/>
          <p:cNvSpPr/>
          <p:nvPr/>
        </p:nvSpPr>
        <p:spPr>
          <a:xfrm>
            <a:off x="533400" y="1600200"/>
            <a:ext cx="6629400" cy="20574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85800" y="3441263"/>
            <a:ext cx="6324600" cy="749737"/>
          </a:xfrm>
          <a:prstGeom prst="rect">
            <a:avLst/>
          </a:prstGeom>
          <a:gradFill flip="none" rotWithShape="1">
            <a:gsLst>
              <a:gs pos="46000">
                <a:schemeClr val="accent6">
                  <a:lumMod val="50000"/>
                </a:schemeClr>
              </a:gs>
              <a:gs pos="100000">
                <a:schemeClr val="accent6">
                  <a:lumMod val="75000"/>
                </a:schemeClr>
              </a:gs>
            </a:gsLst>
            <a:lin ang="5400000" scaled="0"/>
            <a:tileRec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smtClean="0">
                <a:latin typeface="+mj-lt"/>
              </a:rPr>
              <a:t>Security, Syndication, Instrumentation, Localization …</a:t>
            </a:r>
            <a:endParaRPr lang="en-US" sz="2000" dirty="0">
              <a:latin typeface="+mj-lt"/>
            </a:endParaRPr>
          </a:p>
        </p:txBody>
      </p:sp>
      <p:sp>
        <p:nvSpPr>
          <p:cNvPr id="13" name="Rectangle 12"/>
          <p:cNvSpPr/>
          <p:nvPr/>
        </p:nvSpPr>
        <p:spPr>
          <a:xfrm>
            <a:off x="609596" y="2133600"/>
            <a:ext cx="6477004" cy="521138"/>
          </a:xfrm>
          <a:prstGeom prst="rect">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en-US" sz="2000" dirty="0" smtClean="0">
                <a:latin typeface="+mj-lt"/>
              </a:rPr>
              <a:t>                                          </a:t>
            </a:r>
            <a:r>
              <a:rPr lang="en-US" sz="2000" dirty="0" err="1" smtClean="0">
                <a:latin typeface="+mj-lt"/>
              </a:rPr>
              <a:t>RADControls</a:t>
            </a:r>
            <a:r>
              <a:rPr lang="en-US" sz="2000" dirty="0" smtClean="0">
                <a:latin typeface="+mj-lt"/>
              </a:rPr>
              <a:t> for ASP.NET AJAX</a:t>
            </a:r>
            <a:endParaRPr lang="en-US" sz="2000" dirty="0">
              <a:latin typeface="+mj-lt"/>
            </a:endParaRPr>
          </a:p>
        </p:txBody>
      </p:sp>
      <p:pic>
        <p:nvPicPr>
          <p:cNvPr id="14" name="Content Placeholder 1"/>
          <p:cNvPicPr>
            <a:picLocks noChangeAspect="1"/>
          </p:cNvPicPr>
          <p:nvPr/>
        </p:nvPicPr>
        <p:blipFill>
          <a:blip r:embed="rId8" cstate="print">
            <a:extLst/>
          </a:blip>
          <a:srcRect b="23926"/>
          <a:stretch>
            <a:fillRect/>
          </a:stretch>
        </p:blipFill>
        <p:spPr>
          <a:xfrm>
            <a:off x="1523996" y="2198660"/>
            <a:ext cx="1488966" cy="383125"/>
          </a:xfrm>
          <a:prstGeom prst="rect">
            <a:avLst/>
          </a:prstGeom>
        </p:spPr>
      </p:pic>
      <p:sp>
        <p:nvSpPr>
          <p:cNvPr id="15" name="Left Brace 14"/>
          <p:cNvSpPr/>
          <p:nvPr/>
        </p:nvSpPr>
        <p:spPr>
          <a:xfrm>
            <a:off x="7467596" y="2133600"/>
            <a:ext cx="152402" cy="533400"/>
          </a:xfrm>
          <a:prstGeom prst="lef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latin typeface="+mj-lt"/>
            </a:endParaRPr>
          </a:p>
        </p:txBody>
      </p:sp>
      <p:sp>
        <p:nvSpPr>
          <p:cNvPr id="16" name="TextBox 15"/>
          <p:cNvSpPr txBox="1"/>
          <p:nvPr/>
        </p:nvSpPr>
        <p:spPr>
          <a:xfrm>
            <a:off x="7636713" y="2209800"/>
            <a:ext cx="1659685" cy="307777"/>
          </a:xfrm>
          <a:prstGeom prst="rect">
            <a:avLst/>
          </a:prstGeom>
          <a:noFill/>
        </p:spPr>
        <p:txBody>
          <a:bodyPr wrap="square" rtlCol="0">
            <a:spAutoFit/>
          </a:bodyPr>
          <a:lstStyle/>
          <a:p>
            <a:r>
              <a:rPr lang="en-US" sz="1400" dirty="0" smtClean="0">
                <a:solidFill>
                  <a:schemeClr val="bg1">
                    <a:lumMod val="50000"/>
                  </a:schemeClr>
                </a:solidFill>
                <a:latin typeface="+mj-lt"/>
              </a:rPr>
              <a:t>UI Components</a:t>
            </a:r>
            <a:endParaRPr lang="en-US" sz="1400" dirty="0">
              <a:solidFill>
                <a:schemeClr val="bg1">
                  <a:lumMod val="50000"/>
                </a:schemeClr>
              </a:solidFill>
              <a:latin typeface="+mj-lt"/>
            </a:endParaRPr>
          </a:p>
        </p:txBody>
      </p:sp>
      <p:sp>
        <p:nvSpPr>
          <p:cNvPr id="17" name="TextBox 16"/>
          <p:cNvSpPr txBox="1"/>
          <p:nvPr/>
        </p:nvSpPr>
        <p:spPr>
          <a:xfrm>
            <a:off x="990600" y="1548825"/>
            <a:ext cx="5486400" cy="584775"/>
          </a:xfrm>
          <a:prstGeom prst="rect">
            <a:avLst/>
          </a:prstGeom>
          <a:noFill/>
        </p:spPr>
        <p:txBody>
          <a:bodyPr wrap="square" rtlCol="0">
            <a:spAutoFit/>
          </a:bodyPr>
          <a:lstStyle/>
          <a:p>
            <a:pPr algn="ctr"/>
            <a:r>
              <a:rPr lang="en-US" sz="3200" dirty="0" smtClean="0">
                <a:solidFill>
                  <a:schemeClr val="bg1"/>
                </a:solidFill>
                <a:latin typeface="Eras Bold ITC" pitchFamily="34" charset="0"/>
              </a:rPr>
              <a:t>Extensions</a:t>
            </a:r>
            <a:endParaRPr lang="en-US" sz="3200" dirty="0">
              <a:solidFill>
                <a:schemeClr val="bg1"/>
              </a:solidFill>
              <a:latin typeface="Eras Bold ITC" pitchFamily="34" charset="0"/>
            </a:endParaRPr>
          </a:p>
        </p:txBody>
      </p:sp>
      <p:sp>
        <p:nvSpPr>
          <p:cNvPr id="18" name="Up-Down Arrow 17"/>
          <p:cNvSpPr/>
          <p:nvPr/>
        </p:nvSpPr>
        <p:spPr>
          <a:xfrm>
            <a:off x="685800" y="3352800"/>
            <a:ext cx="381000" cy="914400"/>
          </a:xfrm>
          <a:prstGeom prst="upDownArrow">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Up-Down Arrow 18"/>
          <p:cNvSpPr/>
          <p:nvPr/>
        </p:nvSpPr>
        <p:spPr>
          <a:xfrm>
            <a:off x="6629400" y="3352800"/>
            <a:ext cx="381000" cy="914400"/>
          </a:xfrm>
          <a:prstGeom prst="upDownArrow">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Rectangle 19"/>
          <p:cNvSpPr/>
          <p:nvPr/>
        </p:nvSpPr>
        <p:spPr>
          <a:xfrm>
            <a:off x="609600" y="2743200"/>
            <a:ext cx="6477000" cy="5334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mj-lt"/>
              </a:rPr>
              <a:t>User Controls, VB/C#, CSS, HTML, </a:t>
            </a:r>
            <a:r>
              <a:rPr lang="en-US" sz="2000" dirty="0" err="1" smtClean="0">
                <a:latin typeface="+mj-lt"/>
              </a:rPr>
              <a:t>JQuery</a:t>
            </a:r>
            <a:r>
              <a:rPr lang="en-US" sz="2000" dirty="0" smtClean="0">
                <a:latin typeface="+mj-lt"/>
              </a:rPr>
              <a:t>, etc.</a:t>
            </a:r>
            <a:endParaRPr lang="en-US" sz="2000" dirty="0">
              <a:latin typeface="+mj-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Portal</a:t>
            </a:r>
            <a:endParaRPr lang="en-US" dirty="0"/>
          </a:p>
        </p:txBody>
      </p:sp>
      <p:grpSp>
        <p:nvGrpSpPr>
          <p:cNvPr id="3" name="Group 2"/>
          <p:cNvGrpSpPr/>
          <p:nvPr/>
        </p:nvGrpSpPr>
        <p:grpSpPr>
          <a:xfrm>
            <a:off x="533400" y="1676400"/>
            <a:ext cx="8077200" cy="3581400"/>
            <a:chOff x="533400" y="1676400"/>
            <a:chExt cx="8077200" cy="3581400"/>
          </a:xfrm>
        </p:grpSpPr>
        <p:sp>
          <p:nvSpPr>
            <p:cNvPr id="4" name="Rounded Rectangle 3"/>
            <p:cNvSpPr/>
            <p:nvPr/>
          </p:nvSpPr>
          <p:spPr>
            <a:xfrm>
              <a:off x="533400" y="1676400"/>
              <a:ext cx="8077200" cy="3581400"/>
            </a:xfrm>
            <a:prstGeom prst="roundRect">
              <a:avLst>
                <a:gd name="adj" fmla="val 3390"/>
              </a:avLst>
            </a:prstGeom>
            <a:solidFill>
              <a:srgbClr val="C00000"/>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5" name="Rounded Rectangle 4"/>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smtClean="0">
                  <a:solidFill>
                    <a:schemeClr val="tx1">
                      <a:lumMod val="95000"/>
                      <a:lumOff val="5000"/>
                    </a:schemeClr>
                  </a:solidFill>
                  <a:latin typeface="Trebuchet MS"/>
                  <a:cs typeface="Trebuchet MS"/>
                </a:rPr>
                <a:t>Pages</a:t>
              </a:r>
              <a:endParaRPr lang="en-US" dirty="0">
                <a:solidFill>
                  <a:schemeClr val="tx1">
                    <a:lumMod val="95000"/>
                    <a:lumOff val="5000"/>
                  </a:schemeClr>
                </a:solidFill>
                <a:latin typeface="Trebuchet MS"/>
                <a:cs typeface="Trebuchet MS"/>
              </a:endParaRPr>
            </a:p>
          </p:txBody>
        </p:sp>
        <p:graphicFrame>
          <p:nvGraphicFramePr>
            <p:cNvPr id="6" name="Diagram 5"/>
            <p:cNvGraphicFramePr/>
            <p:nvPr/>
          </p:nvGraphicFramePr>
          <p:xfrm>
            <a:off x="1371600" y="2463800"/>
            <a:ext cx="30480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smtClean="0">
                  <a:solidFill>
                    <a:schemeClr val="tx1">
                      <a:lumMod val="95000"/>
                      <a:lumOff val="5000"/>
                    </a:schemeClr>
                  </a:solidFill>
                  <a:latin typeface="Trebuchet MS"/>
                  <a:cs typeface="Trebuchet MS"/>
                </a:rPr>
                <a:t>Users</a:t>
              </a:r>
              <a:endParaRPr lang="en-US" dirty="0">
                <a:solidFill>
                  <a:schemeClr val="tx1">
                    <a:lumMod val="95000"/>
                    <a:lumOff val="5000"/>
                  </a:schemeClr>
                </a:solidFill>
                <a:latin typeface="Trebuchet MS"/>
                <a:cs typeface="Trebuchet MS"/>
              </a:endParaRPr>
            </a:p>
          </p:txBody>
        </p:sp>
        <p:pic>
          <p:nvPicPr>
            <p:cNvPr id="8" name="Picture 10" descr="user business casual man"/>
            <p:cNvPicPr>
              <a:picLocks noChangeAspect="1" noChangeArrowheads="1"/>
            </p:cNvPicPr>
            <p:nvPr/>
          </p:nvPicPr>
          <p:blipFill>
            <a:blip r:embed="rId8" cstate="print"/>
            <a:srcRect/>
            <a:stretch>
              <a:fillRect/>
            </a:stretch>
          </p:blipFill>
          <p:spPr bwMode="auto">
            <a:xfrm>
              <a:off x="5734315" y="2362200"/>
              <a:ext cx="514085" cy="683510"/>
            </a:xfrm>
            <a:prstGeom prst="rect">
              <a:avLst/>
            </a:prstGeom>
            <a:noFill/>
          </p:spPr>
        </p:pic>
        <p:pic>
          <p:nvPicPr>
            <p:cNvPr id="9" name="Picture 12" descr="user business user woman"/>
            <p:cNvPicPr>
              <a:picLocks noChangeAspect="1" noChangeArrowheads="1"/>
            </p:cNvPicPr>
            <p:nvPr/>
          </p:nvPicPr>
          <p:blipFill>
            <a:blip r:embed="rId9" cstate="print"/>
            <a:srcRect/>
            <a:stretch>
              <a:fillRect/>
            </a:stretch>
          </p:blipFill>
          <p:spPr bwMode="auto">
            <a:xfrm>
              <a:off x="6652867" y="2362200"/>
              <a:ext cx="505780" cy="683510"/>
            </a:xfrm>
            <a:prstGeom prst="rect">
              <a:avLst/>
            </a:prstGeom>
            <a:noFill/>
          </p:spPr>
        </p:pic>
        <p:pic>
          <p:nvPicPr>
            <p:cNvPr id="10" name="Picture 9" descr="user business man"/>
            <p:cNvPicPr>
              <a:picLocks noChangeAspect="1" noChangeArrowheads="1"/>
            </p:cNvPicPr>
            <p:nvPr/>
          </p:nvPicPr>
          <p:blipFill>
            <a:blip r:embed="rId10" cstate="print"/>
            <a:srcRect/>
            <a:stretch>
              <a:fillRect/>
            </a:stretch>
          </p:blipFill>
          <p:spPr bwMode="auto">
            <a:xfrm>
              <a:off x="7563115" y="2362200"/>
              <a:ext cx="514085" cy="683510"/>
            </a:xfrm>
            <a:prstGeom prst="rect">
              <a:avLst/>
            </a:prstGeom>
            <a:noFill/>
          </p:spPr>
        </p:pic>
        <p:sp>
          <p:nvSpPr>
            <p:cNvPr id="11" name="Rounded Rectangle 10"/>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2400" dirty="0" smtClean="0">
                  <a:solidFill>
                    <a:schemeClr val="tx1">
                      <a:lumMod val="95000"/>
                      <a:lumOff val="5000"/>
                    </a:schemeClr>
                  </a:solidFill>
                  <a:latin typeface="Trebuchet MS"/>
                  <a:cs typeface="Trebuchet MS"/>
                </a:rPr>
                <a:t>Roles</a:t>
              </a:r>
              <a:endParaRPr lang="en-US" dirty="0">
                <a:solidFill>
                  <a:schemeClr val="tx1">
                    <a:lumMod val="95000"/>
                    <a:lumOff val="5000"/>
                  </a:schemeClr>
                </a:solidFill>
                <a:latin typeface="Trebuchet MS"/>
                <a:cs typeface="Trebuchet MS"/>
              </a:endParaRPr>
            </a:p>
          </p:txBody>
        </p:sp>
        <p:pic>
          <p:nvPicPr>
            <p:cNvPr id="12" name="Picture 20" descr="disk people users green"/>
            <p:cNvPicPr>
              <a:picLocks noChangeAspect="1" noChangeArrowheads="1"/>
            </p:cNvPicPr>
            <p:nvPr/>
          </p:nvPicPr>
          <p:blipFill>
            <a:blip r:embed="rId11" cstate="print"/>
            <a:srcRect/>
            <a:stretch>
              <a:fillRect/>
            </a:stretch>
          </p:blipFill>
          <p:spPr bwMode="auto">
            <a:xfrm>
              <a:off x="5486400" y="3733800"/>
              <a:ext cx="1246312" cy="838200"/>
            </a:xfrm>
            <a:prstGeom prst="rect">
              <a:avLst/>
            </a:prstGeom>
            <a:noFill/>
          </p:spPr>
        </p:pic>
        <p:pic>
          <p:nvPicPr>
            <p:cNvPr id="13" name="Picture 20" descr="disk people users green"/>
            <p:cNvPicPr>
              <a:picLocks noChangeAspect="1" noChangeArrowheads="1"/>
            </p:cNvPicPr>
            <p:nvPr/>
          </p:nvPicPr>
          <p:blipFill>
            <a:blip r:embed="rId11" cstate="print"/>
            <a:srcRect/>
            <a:stretch>
              <a:fillRect/>
            </a:stretch>
          </p:blipFill>
          <p:spPr bwMode="auto">
            <a:xfrm>
              <a:off x="7059488" y="3733800"/>
              <a:ext cx="1246312" cy="838200"/>
            </a:xfrm>
            <a:prstGeom prst="rect">
              <a:avLst/>
            </a:prstGeom>
            <a:noFill/>
          </p:spPr>
        </p:pic>
        <p:sp>
          <p:nvSpPr>
            <p:cNvPr id="14" name="TextBox 13"/>
            <p:cNvSpPr txBox="1"/>
            <p:nvPr/>
          </p:nvSpPr>
          <p:spPr>
            <a:xfrm>
              <a:off x="1276347" y="4719935"/>
              <a:ext cx="6591306" cy="461665"/>
            </a:xfrm>
            <a:prstGeom prst="rect">
              <a:avLst/>
            </a:prstGeom>
            <a:noFill/>
          </p:spPr>
          <p:txBody>
            <a:bodyPr wrap="square" rtlCol="0">
              <a:spAutoFit/>
            </a:bodyPr>
            <a:lstStyle/>
            <a:p>
              <a:pPr algn="ctr"/>
              <a:r>
                <a:rPr lang="en-US" b="1" dirty="0" smtClean="0">
                  <a:solidFill>
                    <a:schemeClr val="bg1"/>
                  </a:solidFill>
                  <a:latin typeface="Trebuchet MS"/>
                  <a:cs typeface="Trebuchet MS"/>
                </a:rPr>
                <a:t>Single Portal</a:t>
              </a:r>
              <a:endParaRPr lang="en-US" b="1" dirty="0">
                <a:solidFill>
                  <a:schemeClr val="bg1"/>
                </a:solidFill>
                <a:latin typeface="Trebuchet MS"/>
                <a:cs typeface="Trebuchet MS"/>
              </a:endParaRPr>
            </a:p>
          </p:txBody>
        </p:sp>
      </p:grpSp>
      <p:grpSp>
        <p:nvGrpSpPr>
          <p:cNvPr id="15" name="Group 14"/>
          <p:cNvGrpSpPr/>
          <p:nvPr/>
        </p:nvGrpSpPr>
        <p:grpSpPr>
          <a:xfrm>
            <a:off x="381000" y="5133149"/>
            <a:ext cx="3276600" cy="1496251"/>
            <a:chOff x="533400" y="1676400"/>
            <a:chExt cx="8077200" cy="3688433"/>
          </a:xfrm>
        </p:grpSpPr>
        <p:sp>
          <p:nvSpPr>
            <p:cNvPr id="16" name="Rounded Rectangle 15"/>
            <p:cNvSpPr/>
            <p:nvPr/>
          </p:nvSpPr>
          <p:spPr>
            <a:xfrm>
              <a:off x="533400" y="1676400"/>
              <a:ext cx="8077200" cy="3581400"/>
            </a:xfrm>
            <a:prstGeom prst="roundRect">
              <a:avLst>
                <a:gd name="adj" fmla="val 3390"/>
              </a:avLst>
            </a:prstGeom>
            <a:solidFill>
              <a:schemeClr val="accent3">
                <a:lumMod val="50000"/>
              </a:schemeClr>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17" name="Rounded Rectangle 16"/>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50" dirty="0" smtClean="0">
                  <a:solidFill>
                    <a:schemeClr val="tx1">
                      <a:lumMod val="95000"/>
                      <a:lumOff val="5000"/>
                    </a:schemeClr>
                  </a:solidFill>
                  <a:latin typeface="Trebuchet MS"/>
                  <a:cs typeface="Trebuchet MS"/>
                </a:rPr>
                <a:t>Pages</a:t>
              </a:r>
              <a:endParaRPr lang="en-US" sz="1050" dirty="0">
                <a:solidFill>
                  <a:schemeClr val="tx1">
                    <a:lumMod val="95000"/>
                    <a:lumOff val="5000"/>
                  </a:schemeClr>
                </a:solidFill>
                <a:latin typeface="Trebuchet MS"/>
                <a:cs typeface="Trebuchet MS"/>
              </a:endParaRPr>
            </a:p>
          </p:txBody>
        </p:sp>
        <p:graphicFrame>
          <p:nvGraphicFramePr>
            <p:cNvPr id="18" name="Diagram 17"/>
            <p:cNvGraphicFramePr/>
            <p:nvPr/>
          </p:nvGraphicFramePr>
          <p:xfrm>
            <a:off x="1371601" y="2463800"/>
            <a:ext cx="3048000" cy="2032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9" name="Rounded Rectangle 18"/>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900" dirty="0" smtClean="0">
                  <a:solidFill>
                    <a:schemeClr val="tx1">
                      <a:lumMod val="95000"/>
                      <a:lumOff val="5000"/>
                    </a:schemeClr>
                  </a:solidFill>
                  <a:latin typeface="Trebuchet MS"/>
                  <a:cs typeface="Trebuchet MS"/>
                </a:rPr>
                <a:t>Users</a:t>
              </a:r>
              <a:endParaRPr lang="en-US" sz="900" dirty="0">
                <a:solidFill>
                  <a:schemeClr val="tx1">
                    <a:lumMod val="95000"/>
                    <a:lumOff val="5000"/>
                  </a:schemeClr>
                </a:solidFill>
                <a:latin typeface="Trebuchet MS"/>
                <a:cs typeface="Trebuchet MS"/>
              </a:endParaRPr>
            </a:p>
          </p:txBody>
        </p:sp>
        <p:pic>
          <p:nvPicPr>
            <p:cNvPr id="20" name="Picture 10" descr="user business casual man"/>
            <p:cNvPicPr>
              <a:picLocks noChangeAspect="1" noChangeArrowheads="1"/>
            </p:cNvPicPr>
            <p:nvPr/>
          </p:nvPicPr>
          <p:blipFill>
            <a:blip r:embed="rId17" cstate="print"/>
            <a:srcRect/>
            <a:stretch>
              <a:fillRect/>
            </a:stretch>
          </p:blipFill>
          <p:spPr bwMode="auto">
            <a:xfrm>
              <a:off x="5734315" y="2427768"/>
              <a:ext cx="464771" cy="617943"/>
            </a:xfrm>
            <a:prstGeom prst="rect">
              <a:avLst/>
            </a:prstGeom>
            <a:noFill/>
          </p:spPr>
        </p:pic>
        <p:pic>
          <p:nvPicPr>
            <p:cNvPr id="21" name="Picture 12" descr="user business user woman"/>
            <p:cNvPicPr>
              <a:picLocks noChangeAspect="1" noChangeArrowheads="1"/>
            </p:cNvPicPr>
            <p:nvPr/>
          </p:nvPicPr>
          <p:blipFill>
            <a:blip r:embed="rId18" cstate="print"/>
            <a:srcRect/>
            <a:stretch>
              <a:fillRect/>
            </a:stretch>
          </p:blipFill>
          <p:spPr bwMode="auto">
            <a:xfrm>
              <a:off x="6652866" y="2427768"/>
              <a:ext cx="457262" cy="617943"/>
            </a:xfrm>
            <a:prstGeom prst="rect">
              <a:avLst/>
            </a:prstGeom>
            <a:noFill/>
          </p:spPr>
        </p:pic>
        <p:pic>
          <p:nvPicPr>
            <p:cNvPr id="22" name="Picture 21" descr="user business man"/>
            <p:cNvPicPr>
              <a:picLocks noChangeAspect="1" noChangeArrowheads="1"/>
            </p:cNvPicPr>
            <p:nvPr/>
          </p:nvPicPr>
          <p:blipFill>
            <a:blip r:embed="rId19" cstate="print"/>
            <a:srcRect/>
            <a:stretch>
              <a:fillRect/>
            </a:stretch>
          </p:blipFill>
          <p:spPr bwMode="auto">
            <a:xfrm>
              <a:off x="7563115" y="2427768"/>
              <a:ext cx="464771" cy="617943"/>
            </a:xfrm>
            <a:prstGeom prst="rect">
              <a:avLst/>
            </a:prstGeom>
            <a:noFill/>
          </p:spPr>
        </p:pic>
        <p:sp>
          <p:nvSpPr>
            <p:cNvPr id="23" name="Rounded Rectangle 22"/>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800" dirty="0" smtClean="0">
                  <a:solidFill>
                    <a:schemeClr val="tx1">
                      <a:lumMod val="95000"/>
                      <a:lumOff val="5000"/>
                    </a:schemeClr>
                  </a:solidFill>
                  <a:latin typeface="Trebuchet MS"/>
                  <a:cs typeface="Trebuchet MS"/>
                </a:rPr>
                <a:t>Roles</a:t>
              </a:r>
              <a:endParaRPr lang="en-US" sz="800" dirty="0">
                <a:solidFill>
                  <a:schemeClr val="tx1">
                    <a:lumMod val="95000"/>
                    <a:lumOff val="5000"/>
                  </a:schemeClr>
                </a:solidFill>
                <a:latin typeface="Trebuchet MS"/>
                <a:cs typeface="Trebuchet MS"/>
              </a:endParaRPr>
            </a:p>
          </p:txBody>
        </p:sp>
        <p:pic>
          <p:nvPicPr>
            <p:cNvPr id="24" name="Picture 20" descr="disk people users green"/>
            <p:cNvPicPr>
              <a:picLocks noChangeAspect="1" noChangeArrowheads="1"/>
            </p:cNvPicPr>
            <p:nvPr/>
          </p:nvPicPr>
          <p:blipFill>
            <a:blip r:embed="rId20" cstate="print"/>
            <a:srcRect/>
            <a:stretch>
              <a:fillRect/>
            </a:stretch>
          </p:blipFill>
          <p:spPr bwMode="auto">
            <a:xfrm>
              <a:off x="5674242" y="3907804"/>
              <a:ext cx="987587" cy="664198"/>
            </a:xfrm>
            <a:prstGeom prst="rect">
              <a:avLst/>
            </a:prstGeom>
            <a:noFill/>
          </p:spPr>
        </p:pic>
        <p:pic>
          <p:nvPicPr>
            <p:cNvPr id="25" name="Picture 20" descr="disk people users green"/>
            <p:cNvPicPr>
              <a:picLocks noChangeAspect="1" noChangeArrowheads="1"/>
            </p:cNvPicPr>
            <p:nvPr/>
          </p:nvPicPr>
          <p:blipFill>
            <a:blip r:embed="rId20" cstate="print"/>
            <a:srcRect/>
            <a:stretch>
              <a:fillRect/>
            </a:stretch>
          </p:blipFill>
          <p:spPr bwMode="auto">
            <a:xfrm>
              <a:off x="7107865" y="3907804"/>
              <a:ext cx="987587" cy="664198"/>
            </a:xfrm>
            <a:prstGeom prst="rect">
              <a:avLst/>
            </a:prstGeom>
            <a:noFill/>
          </p:spPr>
        </p:pic>
        <p:sp>
          <p:nvSpPr>
            <p:cNvPr id="26" name="TextBox 25"/>
            <p:cNvSpPr txBox="1"/>
            <p:nvPr/>
          </p:nvSpPr>
          <p:spPr>
            <a:xfrm>
              <a:off x="1276347" y="4719934"/>
              <a:ext cx="6591307" cy="644899"/>
            </a:xfrm>
            <a:prstGeom prst="rect">
              <a:avLst/>
            </a:prstGeom>
            <a:noFill/>
          </p:spPr>
          <p:txBody>
            <a:bodyPr wrap="square" rtlCol="0">
              <a:spAutoFit/>
            </a:bodyPr>
            <a:lstStyle/>
            <a:p>
              <a:pPr algn="ctr"/>
              <a:r>
                <a:rPr lang="en-US" sz="1050" b="1" dirty="0" smtClean="0">
                  <a:solidFill>
                    <a:schemeClr val="bg1"/>
                  </a:solidFill>
                  <a:latin typeface="Trebuchet MS"/>
                  <a:cs typeface="Trebuchet MS"/>
                </a:rPr>
                <a:t>Single Portal</a:t>
              </a:r>
              <a:endParaRPr lang="en-US" sz="1050" b="1" dirty="0">
                <a:solidFill>
                  <a:schemeClr val="bg1"/>
                </a:solidFill>
                <a:latin typeface="Trebuchet MS"/>
                <a:cs typeface="Trebuchet MS"/>
              </a:endParaRPr>
            </a:p>
          </p:txBody>
        </p:sp>
      </p:grpSp>
      <p:grpSp>
        <p:nvGrpSpPr>
          <p:cNvPr id="27" name="Group 26"/>
          <p:cNvGrpSpPr/>
          <p:nvPr/>
        </p:nvGrpSpPr>
        <p:grpSpPr>
          <a:xfrm>
            <a:off x="5486400" y="5105400"/>
            <a:ext cx="3276600" cy="1496251"/>
            <a:chOff x="533400" y="1676400"/>
            <a:chExt cx="8077200" cy="3688433"/>
          </a:xfrm>
        </p:grpSpPr>
        <p:sp>
          <p:nvSpPr>
            <p:cNvPr id="28" name="Rounded Rectangle 27"/>
            <p:cNvSpPr/>
            <p:nvPr/>
          </p:nvSpPr>
          <p:spPr>
            <a:xfrm>
              <a:off x="533400" y="1676400"/>
              <a:ext cx="8077200" cy="3581400"/>
            </a:xfrm>
            <a:prstGeom prst="roundRect">
              <a:avLst>
                <a:gd name="adj" fmla="val 3390"/>
              </a:avLst>
            </a:prstGeom>
            <a:solidFill>
              <a:schemeClr val="tx2">
                <a:lumMod val="50000"/>
              </a:schemeClr>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29" name="Rounded Rectangle 28"/>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50" dirty="0" smtClean="0">
                  <a:solidFill>
                    <a:schemeClr val="tx1">
                      <a:lumMod val="95000"/>
                      <a:lumOff val="5000"/>
                    </a:schemeClr>
                  </a:solidFill>
                  <a:latin typeface="Trebuchet MS"/>
                  <a:cs typeface="Trebuchet MS"/>
                </a:rPr>
                <a:t>Pages</a:t>
              </a:r>
              <a:endParaRPr lang="en-US" sz="1050" dirty="0">
                <a:solidFill>
                  <a:schemeClr val="tx1">
                    <a:lumMod val="95000"/>
                    <a:lumOff val="5000"/>
                  </a:schemeClr>
                </a:solidFill>
                <a:latin typeface="Trebuchet MS"/>
                <a:cs typeface="Trebuchet MS"/>
              </a:endParaRPr>
            </a:p>
          </p:txBody>
        </p:sp>
        <p:graphicFrame>
          <p:nvGraphicFramePr>
            <p:cNvPr id="30" name="Diagram 29"/>
            <p:cNvGraphicFramePr/>
            <p:nvPr/>
          </p:nvGraphicFramePr>
          <p:xfrm>
            <a:off x="1371601" y="2463800"/>
            <a:ext cx="3048000" cy="2032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31" name="Rounded Rectangle 30"/>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900" dirty="0" smtClean="0">
                  <a:solidFill>
                    <a:schemeClr val="tx1">
                      <a:lumMod val="95000"/>
                      <a:lumOff val="5000"/>
                    </a:schemeClr>
                  </a:solidFill>
                  <a:latin typeface="Trebuchet MS"/>
                  <a:cs typeface="Trebuchet MS"/>
                </a:rPr>
                <a:t>Users</a:t>
              </a:r>
              <a:endParaRPr lang="en-US" sz="900" dirty="0">
                <a:solidFill>
                  <a:schemeClr val="tx1">
                    <a:lumMod val="95000"/>
                    <a:lumOff val="5000"/>
                  </a:schemeClr>
                </a:solidFill>
                <a:latin typeface="Trebuchet MS"/>
                <a:cs typeface="Trebuchet MS"/>
              </a:endParaRPr>
            </a:p>
          </p:txBody>
        </p:sp>
        <p:pic>
          <p:nvPicPr>
            <p:cNvPr id="32" name="Picture 10" descr="user business casual man"/>
            <p:cNvPicPr>
              <a:picLocks noChangeAspect="1" noChangeArrowheads="1"/>
            </p:cNvPicPr>
            <p:nvPr/>
          </p:nvPicPr>
          <p:blipFill>
            <a:blip r:embed="rId17" cstate="print"/>
            <a:srcRect/>
            <a:stretch>
              <a:fillRect/>
            </a:stretch>
          </p:blipFill>
          <p:spPr bwMode="auto">
            <a:xfrm>
              <a:off x="5734315" y="2427768"/>
              <a:ext cx="464771" cy="617943"/>
            </a:xfrm>
            <a:prstGeom prst="rect">
              <a:avLst/>
            </a:prstGeom>
            <a:noFill/>
          </p:spPr>
        </p:pic>
        <p:pic>
          <p:nvPicPr>
            <p:cNvPr id="33" name="Picture 12" descr="user business user woman"/>
            <p:cNvPicPr>
              <a:picLocks noChangeAspect="1" noChangeArrowheads="1"/>
            </p:cNvPicPr>
            <p:nvPr/>
          </p:nvPicPr>
          <p:blipFill>
            <a:blip r:embed="rId18" cstate="print"/>
            <a:srcRect/>
            <a:stretch>
              <a:fillRect/>
            </a:stretch>
          </p:blipFill>
          <p:spPr bwMode="auto">
            <a:xfrm>
              <a:off x="6652866" y="2427768"/>
              <a:ext cx="457262" cy="617943"/>
            </a:xfrm>
            <a:prstGeom prst="rect">
              <a:avLst/>
            </a:prstGeom>
            <a:noFill/>
          </p:spPr>
        </p:pic>
        <p:pic>
          <p:nvPicPr>
            <p:cNvPr id="34" name="Picture 33" descr="user business man"/>
            <p:cNvPicPr>
              <a:picLocks noChangeAspect="1" noChangeArrowheads="1"/>
            </p:cNvPicPr>
            <p:nvPr/>
          </p:nvPicPr>
          <p:blipFill>
            <a:blip r:embed="rId19" cstate="print"/>
            <a:srcRect/>
            <a:stretch>
              <a:fillRect/>
            </a:stretch>
          </p:blipFill>
          <p:spPr bwMode="auto">
            <a:xfrm>
              <a:off x="7563115" y="2427768"/>
              <a:ext cx="464771" cy="617943"/>
            </a:xfrm>
            <a:prstGeom prst="rect">
              <a:avLst/>
            </a:prstGeom>
            <a:noFill/>
          </p:spPr>
        </p:pic>
        <p:sp>
          <p:nvSpPr>
            <p:cNvPr id="35" name="Rounded Rectangle 34"/>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800" dirty="0" smtClean="0">
                  <a:solidFill>
                    <a:schemeClr val="tx1">
                      <a:lumMod val="95000"/>
                      <a:lumOff val="5000"/>
                    </a:schemeClr>
                  </a:solidFill>
                  <a:latin typeface="Trebuchet MS"/>
                  <a:cs typeface="Trebuchet MS"/>
                </a:rPr>
                <a:t>Roles</a:t>
              </a:r>
              <a:endParaRPr lang="en-US" sz="800" dirty="0">
                <a:solidFill>
                  <a:schemeClr val="tx1">
                    <a:lumMod val="95000"/>
                    <a:lumOff val="5000"/>
                  </a:schemeClr>
                </a:solidFill>
                <a:latin typeface="Trebuchet MS"/>
                <a:cs typeface="Trebuchet MS"/>
              </a:endParaRPr>
            </a:p>
          </p:txBody>
        </p:sp>
        <p:pic>
          <p:nvPicPr>
            <p:cNvPr id="36" name="Picture 20" descr="disk people users green"/>
            <p:cNvPicPr>
              <a:picLocks noChangeAspect="1" noChangeArrowheads="1"/>
            </p:cNvPicPr>
            <p:nvPr/>
          </p:nvPicPr>
          <p:blipFill>
            <a:blip r:embed="rId20" cstate="print"/>
            <a:srcRect/>
            <a:stretch>
              <a:fillRect/>
            </a:stretch>
          </p:blipFill>
          <p:spPr bwMode="auto">
            <a:xfrm>
              <a:off x="5674242" y="3907804"/>
              <a:ext cx="987587" cy="664198"/>
            </a:xfrm>
            <a:prstGeom prst="rect">
              <a:avLst/>
            </a:prstGeom>
            <a:noFill/>
          </p:spPr>
        </p:pic>
        <p:pic>
          <p:nvPicPr>
            <p:cNvPr id="37" name="Picture 20" descr="disk people users green"/>
            <p:cNvPicPr>
              <a:picLocks noChangeAspect="1" noChangeArrowheads="1"/>
            </p:cNvPicPr>
            <p:nvPr/>
          </p:nvPicPr>
          <p:blipFill>
            <a:blip r:embed="rId20" cstate="print"/>
            <a:srcRect/>
            <a:stretch>
              <a:fillRect/>
            </a:stretch>
          </p:blipFill>
          <p:spPr bwMode="auto">
            <a:xfrm>
              <a:off x="7107865" y="3907804"/>
              <a:ext cx="987587" cy="664198"/>
            </a:xfrm>
            <a:prstGeom prst="rect">
              <a:avLst/>
            </a:prstGeom>
            <a:noFill/>
          </p:spPr>
        </p:pic>
        <p:sp>
          <p:nvSpPr>
            <p:cNvPr id="38" name="TextBox 37"/>
            <p:cNvSpPr txBox="1"/>
            <p:nvPr/>
          </p:nvSpPr>
          <p:spPr>
            <a:xfrm>
              <a:off x="1276347" y="4719934"/>
              <a:ext cx="6591307" cy="644899"/>
            </a:xfrm>
            <a:prstGeom prst="rect">
              <a:avLst/>
            </a:prstGeom>
            <a:noFill/>
          </p:spPr>
          <p:txBody>
            <a:bodyPr wrap="square" rtlCol="0">
              <a:spAutoFit/>
            </a:bodyPr>
            <a:lstStyle/>
            <a:p>
              <a:pPr algn="ctr"/>
              <a:r>
                <a:rPr lang="en-US" sz="1050" b="1" dirty="0" smtClean="0">
                  <a:solidFill>
                    <a:schemeClr val="bg1"/>
                  </a:solidFill>
                  <a:latin typeface="Trebuchet MS"/>
                  <a:cs typeface="Trebuchet MS"/>
                </a:rPr>
                <a:t>Single Portal</a:t>
              </a:r>
              <a:endParaRPr lang="en-US" sz="1050" b="1" dirty="0">
                <a:solidFill>
                  <a:schemeClr val="bg1"/>
                </a:solidFill>
                <a:latin typeface="Trebuchet MS"/>
                <a:cs typeface="Trebuchet MS"/>
              </a:endParaRPr>
            </a:p>
          </p:txBody>
        </p:sp>
      </p:grpSp>
      <p:grpSp>
        <p:nvGrpSpPr>
          <p:cNvPr id="39" name="Group 38"/>
          <p:cNvGrpSpPr/>
          <p:nvPr/>
        </p:nvGrpSpPr>
        <p:grpSpPr>
          <a:xfrm>
            <a:off x="5562600" y="332549"/>
            <a:ext cx="3276600" cy="1496251"/>
            <a:chOff x="533400" y="1676400"/>
            <a:chExt cx="8077200" cy="3688433"/>
          </a:xfrm>
        </p:grpSpPr>
        <p:sp>
          <p:nvSpPr>
            <p:cNvPr id="40" name="Rounded Rectangle 39"/>
            <p:cNvSpPr/>
            <p:nvPr/>
          </p:nvSpPr>
          <p:spPr>
            <a:xfrm>
              <a:off x="533400" y="1676400"/>
              <a:ext cx="8077200" cy="3581400"/>
            </a:xfrm>
            <a:prstGeom prst="roundRect">
              <a:avLst>
                <a:gd name="adj" fmla="val 3390"/>
              </a:avLst>
            </a:prstGeom>
            <a:solidFill>
              <a:srgbClr val="7030A0"/>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41" name="Rounded Rectangle 40"/>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50" dirty="0" smtClean="0">
                  <a:solidFill>
                    <a:schemeClr val="tx1">
                      <a:lumMod val="95000"/>
                      <a:lumOff val="5000"/>
                    </a:schemeClr>
                  </a:solidFill>
                  <a:latin typeface="Trebuchet MS"/>
                  <a:cs typeface="Trebuchet MS"/>
                </a:rPr>
                <a:t>Pages</a:t>
              </a:r>
              <a:endParaRPr lang="en-US" sz="1050" dirty="0">
                <a:solidFill>
                  <a:schemeClr val="tx1">
                    <a:lumMod val="95000"/>
                    <a:lumOff val="5000"/>
                  </a:schemeClr>
                </a:solidFill>
                <a:latin typeface="Trebuchet MS"/>
                <a:cs typeface="Trebuchet MS"/>
              </a:endParaRPr>
            </a:p>
          </p:txBody>
        </p:sp>
        <p:graphicFrame>
          <p:nvGraphicFramePr>
            <p:cNvPr id="42" name="Diagram 41"/>
            <p:cNvGraphicFramePr/>
            <p:nvPr/>
          </p:nvGraphicFramePr>
          <p:xfrm>
            <a:off x="1371601" y="2463800"/>
            <a:ext cx="3048000" cy="2032000"/>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43" name="Rounded Rectangle 42"/>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900" dirty="0" smtClean="0">
                  <a:solidFill>
                    <a:schemeClr val="tx1">
                      <a:lumMod val="95000"/>
                      <a:lumOff val="5000"/>
                    </a:schemeClr>
                  </a:solidFill>
                  <a:latin typeface="Trebuchet MS"/>
                  <a:cs typeface="Trebuchet MS"/>
                </a:rPr>
                <a:t>Users</a:t>
              </a:r>
              <a:endParaRPr lang="en-US" sz="900" dirty="0">
                <a:solidFill>
                  <a:schemeClr val="tx1">
                    <a:lumMod val="95000"/>
                    <a:lumOff val="5000"/>
                  </a:schemeClr>
                </a:solidFill>
                <a:latin typeface="Trebuchet MS"/>
                <a:cs typeface="Trebuchet MS"/>
              </a:endParaRPr>
            </a:p>
          </p:txBody>
        </p:sp>
        <p:pic>
          <p:nvPicPr>
            <p:cNvPr id="44" name="Picture 10" descr="user business casual man"/>
            <p:cNvPicPr>
              <a:picLocks noChangeAspect="1" noChangeArrowheads="1"/>
            </p:cNvPicPr>
            <p:nvPr/>
          </p:nvPicPr>
          <p:blipFill>
            <a:blip r:embed="rId17" cstate="print"/>
            <a:srcRect/>
            <a:stretch>
              <a:fillRect/>
            </a:stretch>
          </p:blipFill>
          <p:spPr bwMode="auto">
            <a:xfrm>
              <a:off x="5734315" y="2427768"/>
              <a:ext cx="464771" cy="617943"/>
            </a:xfrm>
            <a:prstGeom prst="rect">
              <a:avLst/>
            </a:prstGeom>
            <a:noFill/>
          </p:spPr>
        </p:pic>
        <p:pic>
          <p:nvPicPr>
            <p:cNvPr id="45" name="Picture 12" descr="user business user woman"/>
            <p:cNvPicPr>
              <a:picLocks noChangeAspect="1" noChangeArrowheads="1"/>
            </p:cNvPicPr>
            <p:nvPr/>
          </p:nvPicPr>
          <p:blipFill>
            <a:blip r:embed="rId18" cstate="print"/>
            <a:srcRect/>
            <a:stretch>
              <a:fillRect/>
            </a:stretch>
          </p:blipFill>
          <p:spPr bwMode="auto">
            <a:xfrm>
              <a:off x="6652866" y="2427768"/>
              <a:ext cx="457262" cy="617943"/>
            </a:xfrm>
            <a:prstGeom prst="rect">
              <a:avLst/>
            </a:prstGeom>
            <a:noFill/>
          </p:spPr>
        </p:pic>
        <p:pic>
          <p:nvPicPr>
            <p:cNvPr id="46" name="Picture 45" descr="user business man"/>
            <p:cNvPicPr>
              <a:picLocks noChangeAspect="1" noChangeArrowheads="1"/>
            </p:cNvPicPr>
            <p:nvPr/>
          </p:nvPicPr>
          <p:blipFill>
            <a:blip r:embed="rId19" cstate="print"/>
            <a:srcRect/>
            <a:stretch>
              <a:fillRect/>
            </a:stretch>
          </p:blipFill>
          <p:spPr bwMode="auto">
            <a:xfrm>
              <a:off x="7563115" y="2427768"/>
              <a:ext cx="464771" cy="617943"/>
            </a:xfrm>
            <a:prstGeom prst="rect">
              <a:avLst/>
            </a:prstGeom>
            <a:noFill/>
          </p:spPr>
        </p:pic>
        <p:sp>
          <p:nvSpPr>
            <p:cNvPr id="47" name="Rounded Rectangle 46"/>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800" dirty="0" smtClean="0">
                  <a:solidFill>
                    <a:schemeClr val="tx1">
                      <a:lumMod val="95000"/>
                      <a:lumOff val="5000"/>
                    </a:schemeClr>
                  </a:solidFill>
                  <a:latin typeface="Trebuchet MS"/>
                  <a:cs typeface="Trebuchet MS"/>
                </a:rPr>
                <a:t>Roles</a:t>
              </a:r>
              <a:endParaRPr lang="en-US" sz="800" dirty="0">
                <a:solidFill>
                  <a:schemeClr val="tx1">
                    <a:lumMod val="95000"/>
                    <a:lumOff val="5000"/>
                  </a:schemeClr>
                </a:solidFill>
                <a:latin typeface="Trebuchet MS"/>
                <a:cs typeface="Trebuchet MS"/>
              </a:endParaRPr>
            </a:p>
          </p:txBody>
        </p:sp>
        <p:pic>
          <p:nvPicPr>
            <p:cNvPr id="48" name="Picture 20" descr="disk people users green"/>
            <p:cNvPicPr>
              <a:picLocks noChangeAspect="1" noChangeArrowheads="1"/>
            </p:cNvPicPr>
            <p:nvPr/>
          </p:nvPicPr>
          <p:blipFill>
            <a:blip r:embed="rId20" cstate="print"/>
            <a:srcRect/>
            <a:stretch>
              <a:fillRect/>
            </a:stretch>
          </p:blipFill>
          <p:spPr bwMode="auto">
            <a:xfrm>
              <a:off x="5674242" y="3907804"/>
              <a:ext cx="987587" cy="664198"/>
            </a:xfrm>
            <a:prstGeom prst="rect">
              <a:avLst/>
            </a:prstGeom>
            <a:noFill/>
          </p:spPr>
        </p:pic>
        <p:pic>
          <p:nvPicPr>
            <p:cNvPr id="49" name="Picture 20" descr="disk people users green"/>
            <p:cNvPicPr>
              <a:picLocks noChangeAspect="1" noChangeArrowheads="1"/>
            </p:cNvPicPr>
            <p:nvPr/>
          </p:nvPicPr>
          <p:blipFill>
            <a:blip r:embed="rId20" cstate="print"/>
            <a:srcRect/>
            <a:stretch>
              <a:fillRect/>
            </a:stretch>
          </p:blipFill>
          <p:spPr bwMode="auto">
            <a:xfrm>
              <a:off x="7107865" y="3907804"/>
              <a:ext cx="987587" cy="664198"/>
            </a:xfrm>
            <a:prstGeom prst="rect">
              <a:avLst/>
            </a:prstGeom>
            <a:noFill/>
          </p:spPr>
        </p:pic>
        <p:sp>
          <p:nvSpPr>
            <p:cNvPr id="50" name="TextBox 49"/>
            <p:cNvSpPr txBox="1"/>
            <p:nvPr/>
          </p:nvSpPr>
          <p:spPr>
            <a:xfrm>
              <a:off x="1276347" y="4719934"/>
              <a:ext cx="6591307" cy="644899"/>
            </a:xfrm>
            <a:prstGeom prst="rect">
              <a:avLst/>
            </a:prstGeom>
            <a:noFill/>
          </p:spPr>
          <p:txBody>
            <a:bodyPr wrap="square" rtlCol="0">
              <a:spAutoFit/>
            </a:bodyPr>
            <a:lstStyle/>
            <a:p>
              <a:pPr algn="ctr"/>
              <a:r>
                <a:rPr lang="en-US" sz="1050" b="1" dirty="0" smtClean="0">
                  <a:solidFill>
                    <a:schemeClr val="bg1"/>
                  </a:solidFill>
                  <a:latin typeface="Trebuchet MS"/>
                  <a:cs typeface="Trebuchet MS"/>
                </a:rPr>
                <a:t>Single Portal</a:t>
              </a:r>
              <a:endParaRPr lang="en-US" sz="1050" b="1" dirty="0">
                <a:solidFill>
                  <a:schemeClr val="bg1"/>
                </a:solidFill>
                <a:latin typeface="Trebuchet MS"/>
                <a:cs typeface="Trebuchet MS"/>
              </a:endParaRPr>
            </a:p>
          </p:txBody>
        </p:sp>
      </p:grpSp>
      <p:grpSp>
        <p:nvGrpSpPr>
          <p:cNvPr id="51" name="Group 50"/>
          <p:cNvGrpSpPr/>
          <p:nvPr/>
        </p:nvGrpSpPr>
        <p:grpSpPr>
          <a:xfrm>
            <a:off x="1524000" y="838200"/>
            <a:ext cx="3276600" cy="1496251"/>
            <a:chOff x="533400" y="1676400"/>
            <a:chExt cx="8077200" cy="3688433"/>
          </a:xfrm>
        </p:grpSpPr>
        <p:sp>
          <p:nvSpPr>
            <p:cNvPr id="52" name="Rounded Rectangle 51"/>
            <p:cNvSpPr/>
            <p:nvPr/>
          </p:nvSpPr>
          <p:spPr>
            <a:xfrm>
              <a:off x="533400" y="1676400"/>
              <a:ext cx="8077200" cy="3581400"/>
            </a:xfrm>
            <a:prstGeom prst="roundRect">
              <a:avLst>
                <a:gd name="adj" fmla="val 3390"/>
              </a:avLst>
            </a:prstGeom>
            <a:solidFill>
              <a:schemeClr val="accent2">
                <a:lumMod val="75000"/>
              </a:schemeClr>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53" name="Rounded Rectangle 52"/>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50" dirty="0" smtClean="0">
                  <a:solidFill>
                    <a:schemeClr val="tx1">
                      <a:lumMod val="95000"/>
                      <a:lumOff val="5000"/>
                    </a:schemeClr>
                  </a:solidFill>
                  <a:latin typeface="Trebuchet MS"/>
                  <a:cs typeface="Trebuchet MS"/>
                </a:rPr>
                <a:t>Pages</a:t>
              </a:r>
              <a:endParaRPr lang="en-US" sz="1050" dirty="0">
                <a:solidFill>
                  <a:schemeClr val="tx1">
                    <a:lumMod val="95000"/>
                    <a:lumOff val="5000"/>
                  </a:schemeClr>
                </a:solidFill>
                <a:latin typeface="Trebuchet MS"/>
                <a:cs typeface="Trebuchet MS"/>
              </a:endParaRPr>
            </a:p>
          </p:txBody>
        </p:sp>
        <p:graphicFrame>
          <p:nvGraphicFramePr>
            <p:cNvPr id="54" name="Diagram 53"/>
            <p:cNvGraphicFramePr/>
            <p:nvPr/>
          </p:nvGraphicFramePr>
          <p:xfrm>
            <a:off x="1371601" y="2463800"/>
            <a:ext cx="3048000" cy="2032000"/>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sp>
          <p:nvSpPr>
            <p:cNvPr id="55" name="Rounded Rectangle 54"/>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900" dirty="0" smtClean="0">
                  <a:solidFill>
                    <a:schemeClr val="tx1">
                      <a:lumMod val="95000"/>
                      <a:lumOff val="5000"/>
                    </a:schemeClr>
                  </a:solidFill>
                  <a:latin typeface="Trebuchet MS"/>
                  <a:cs typeface="Trebuchet MS"/>
                </a:rPr>
                <a:t>Users</a:t>
              </a:r>
              <a:endParaRPr lang="en-US" sz="900" dirty="0">
                <a:solidFill>
                  <a:schemeClr val="tx1">
                    <a:lumMod val="95000"/>
                    <a:lumOff val="5000"/>
                  </a:schemeClr>
                </a:solidFill>
                <a:latin typeface="Trebuchet MS"/>
                <a:cs typeface="Trebuchet MS"/>
              </a:endParaRPr>
            </a:p>
          </p:txBody>
        </p:sp>
        <p:pic>
          <p:nvPicPr>
            <p:cNvPr id="56" name="Picture 10" descr="user business casual man"/>
            <p:cNvPicPr>
              <a:picLocks noChangeAspect="1" noChangeArrowheads="1"/>
            </p:cNvPicPr>
            <p:nvPr/>
          </p:nvPicPr>
          <p:blipFill>
            <a:blip r:embed="rId17" cstate="print"/>
            <a:srcRect/>
            <a:stretch>
              <a:fillRect/>
            </a:stretch>
          </p:blipFill>
          <p:spPr bwMode="auto">
            <a:xfrm>
              <a:off x="5734315" y="2427768"/>
              <a:ext cx="464771" cy="617943"/>
            </a:xfrm>
            <a:prstGeom prst="rect">
              <a:avLst/>
            </a:prstGeom>
            <a:noFill/>
          </p:spPr>
        </p:pic>
        <p:pic>
          <p:nvPicPr>
            <p:cNvPr id="57" name="Picture 12" descr="user business user woman"/>
            <p:cNvPicPr>
              <a:picLocks noChangeAspect="1" noChangeArrowheads="1"/>
            </p:cNvPicPr>
            <p:nvPr/>
          </p:nvPicPr>
          <p:blipFill>
            <a:blip r:embed="rId18" cstate="print"/>
            <a:srcRect/>
            <a:stretch>
              <a:fillRect/>
            </a:stretch>
          </p:blipFill>
          <p:spPr bwMode="auto">
            <a:xfrm>
              <a:off x="6652866" y="2427768"/>
              <a:ext cx="457262" cy="617943"/>
            </a:xfrm>
            <a:prstGeom prst="rect">
              <a:avLst/>
            </a:prstGeom>
            <a:noFill/>
          </p:spPr>
        </p:pic>
        <p:pic>
          <p:nvPicPr>
            <p:cNvPr id="58" name="Picture 57" descr="user business man"/>
            <p:cNvPicPr>
              <a:picLocks noChangeAspect="1" noChangeArrowheads="1"/>
            </p:cNvPicPr>
            <p:nvPr/>
          </p:nvPicPr>
          <p:blipFill>
            <a:blip r:embed="rId19" cstate="print"/>
            <a:srcRect/>
            <a:stretch>
              <a:fillRect/>
            </a:stretch>
          </p:blipFill>
          <p:spPr bwMode="auto">
            <a:xfrm>
              <a:off x="7563115" y="2427768"/>
              <a:ext cx="464771" cy="617943"/>
            </a:xfrm>
            <a:prstGeom prst="rect">
              <a:avLst/>
            </a:prstGeom>
            <a:noFill/>
          </p:spPr>
        </p:pic>
        <p:sp>
          <p:nvSpPr>
            <p:cNvPr id="59" name="Rounded Rectangle 58"/>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800" dirty="0" smtClean="0">
                  <a:solidFill>
                    <a:schemeClr val="tx1">
                      <a:lumMod val="95000"/>
                      <a:lumOff val="5000"/>
                    </a:schemeClr>
                  </a:solidFill>
                  <a:latin typeface="Trebuchet MS"/>
                  <a:cs typeface="Trebuchet MS"/>
                </a:rPr>
                <a:t>Roles</a:t>
              </a:r>
              <a:endParaRPr lang="en-US" sz="800" dirty="0">
                <a:solidFill>
                  <a:schemeClr val="tx1">
                    <a:lumMod val="95000"/>
                    <a:lumOff val="5000"/>
                  </a:schemeClr>
                </a:solidFill>
                <a:latin typeface="Trebuchet MS"/>
                <a:cs typeface="Trebuchet MS"/>
              </a:endParaRPr>
            </a:p>
          </p:txBody>
        </p:sp>
        <p:pic>
          <p:nvPicPr>
            <p:cNvPr id="60" name="Picture 20" descr="disk people users green"/>
            <p:cNvPicPr>
              <a:picLocks noChangeAspect="1" noChangeArrowheads="1"/>
            </p:cNvPicPr>
            <p:nvPr/>
          </p:nvPicPr>
          <p:blipFill>
            <a:blip r:embed="rId20" cstate="print"/>
            <a:srcRect/>
            <a:stretch>
              <a:fillRect/>
            </a:stretch>
          </p:blipFill>
          <p:spPr bwMode="auto">
            <a:xfrm>
              <a:off x="5674242" y="3907804"/>
              <a:ext cx="987587" cy="664198"/>
            </a:xfrm>
            <a:prstGeom prst="rect">
              <a:avLst/>
            </a:prstGeom>
            <a:noFill/>
          </p:spPr>
        </p:pic>
        <p:pic>
          <p:nvPicPr>
            <p:cNvPr id="61" name="Picture 20" descr="disk people users green"/>
            <p:cNvPicPr>
              <a:picLocks noChangeAspect="1" noChangeArrowheads="1"/>
            </p:cNvPicPr>
            <p:nvPr/>
          </p:nvPicPr>
          <p:blipFill>
            <a:blip r:embed="rId20" cstate="print"/>
            <a:srcRect/>
            <a:stretch>
              <a:fillRect/>
            </a:stretch>
          </p:blipFill>
          <p:spPr bwMode="auto">
            <a:xfrm>
              <a:off x="7107865" y="3907804"/>
              <a:ext cx="987587" cy="664198"/>
            </a:xfrm>
            <a:prstGeom prst="rect">
              <a:avLst/>
            </a:prstGeom>
            <a:noFill/>
          </p:spPr>
        </p:pic>
        <p:sp>
          <p:nvSpPr>
            <p:cNvPr id="62" name="TextBox 61"/>
            <p:cNvSpPr txBox="1"/>
            <p:nvPr/>
          </p:nvSpPr>
          <p:spPr>
            <a:xfrm>
              <a:off x="1276347" y="4719934"/>
              <a:ext cx="6591307" cy="644899"/>
            </a:xfrm>
            <a:prstGeom prst="rect">
              <a:avLst/>
            </a:prstGeom>
            <a:noFill/>
          </p:spPr>
          <p:txBody>
            <a:bodyPr wrap="square" rtlCol="0">
              <a:spAutoFit/>
            </a:bodyPr>
            <a:lstStyle/>
            <a:p>
              <a:pPr algn="ctr"/>
              <a:r>
                <a:rPr lang="en-US" sz="1050" b="1" dirty="0" smtClean="0">
                  <a:solidFill>
                    <a:schemeClr val="bg1"/>
                  </a:solidFill>
                  <a:latin typeface="Trebuchet MS"/>
                  <a:cs typeface="Trebuchet MS"/>
                </a:rPr>
                <a:t>Single Portal</a:t>
              </a:r>
              <a:endParaRPr lang="en-US" sz="1050" b="1" dirty="0">
                <a:solidFill>
                  <a:schemeClr val="bg1"/>
                </a:solidFill>
                <a:latin typeface="Trebuchet MS"/>
                <a:cs typeface="Trebuchet MS"/>
              </a:endParaRPr>
            </a:p>
          </p:txBody>
        </p:sp>
      </p:grpSp>
      <p:grpSp>
        <p:nvGrpSpPr>
          <p:cNvPr id="63" name="Group 62"/>
          <p:cNvGrpSpPr/>
          <p:nvPr/>
        </p:nvGrpSpPr>
        <p:grpSpPr>
          <a:xfrm>
            <a:off x="3048000" y="4371149"/>
            <a:ext cx="3276600" cy="1496251"/>
            <a:chOff x="533400" y="1676400"/>
            <a:chExt cx="8077200" cy="3688433"/>
          </a:xfrm>
        </p:grpSpPr>
        <p:sp>
          <p:nvSpPr>
            <p:cNvPr id="64" name="Rounded Rectangle 63"/>
            <p:cNvSpPr/>
            <p:nvPr/>
          </p:nvSpPr>
          <p:spPr>
            <a:xfrm>
              <a:off x="533400" y="1676400"/>
              <a:ext cx="8077200" cy="3581400"/>
            </a:xfrm>
            <a:prstGeom prst="roundRect">
              <a:avLst>
                <a:gd name="adj" fmla="val 3390"/>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65" name="Rounded Rectangle 64"/>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50" dirty="0" smtClean="0">
                  <a:solidFill>
                    <a:schemeClr val="tx1">
                      <a:lumMod val="95000"/>
                      <a:lumOff val="5000"/>
                    </a:schemeClr>
                  </a:solidFill>
                  <a:latin typeface="Trebuchet MS"/>
                  <a:cs typeface="Trebuchet MS"/>
                </a:rPr>
                <a:t>Pages</a:t>
              </a:r>
              <a:endParaRPr lang="en-US" sz="1050" dirty="0">
                <a:solidFill>
                  <a:schemeClr val="tx1">
                    <a:lumMod val="95000"/>
                    <a:lumOff val="5000"/>
                  </a:schemeClr>
                </a:solidFill>
                <a:latin typeface="Trebuchet MS"/>
                <a:cs typeface="Trebuchet MS"/>
              </a:endParaRPr>
            </a:p>
          </p:txBody>
        </p:sp>
        <p:graphicFrame>
          <p:nvGraphicFramePr>
            <p:cNvPr id="66" name="Diagram 65"/>
            <p:cNvGraphicFramePr/>
            <p:nvPr/>
          </p:nvGraphicFramePr>
          <p:xfrm>
            <a:off x="1371601" y="2463800"/>
            <a:ext cx="3048000" cy="2032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sp>
          <p:nvSpPr>
            <p:cNvPr id="67" name="Rounded Rectangle 66"/>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900" dirty="0" smtClean="0">
                  <a:solidFill>
                    <a:schemeClr val="tx1">
                      <a:lumMod val="95000"/>
                      <a:lumOff val="5000"/>
                    </a:schemeClr>
                  </a:solidFill>
                  <a:latin typeface="Trebuchet MS"/>
                  <a:cs typeface="Trebuchet MS"/>
                </a:rPr>
                <a:t>Users</a:t>
              </a:r>
              <a:endParaRPr lang="en-US" sz="900" dirty="0">
                <a:solidFill>
                  <a:schemeClr val="tx1">
                    <a:lumMod val="95000"/>
                    <a:lumOff val="5000"/>
                  </a:schemeClr>
                </a:solidFill>
                <a:latin typeface="Trebuchet MS"/>
                <a:cs typeface="Trebuchet MS"/>
              </a:endParaRPr>
            </a:p>
          </p:txBody>
        </p:sp>
        <p:pic>
          <p:nvPicPr>
            <p:cNvPr id="68" name="Picture 10" descr="user business casual man"/>
            <p:cNvPicPr>
              <a:picLocks noChangeAspect="1" noChangeArrowheads="1"/>
            </p:cNvPicPr>
            <p:nvPr/>
          </p:nvPicPr>
          <p:blipFill>
            <a:blip r:embed="rId17" cstate="print"/>
            <a:srcRect/>
            <a:stretch>
              <a:fillRect/>
            </a:stretch>
          </p:blipFill>
          <p:spPr bwMode="auto">
            <a:xfrm>
              <a:off x="5734315" y="2427768"/>
              <a:ext cx="464771" cy="617943"/>
            </a:xfrm>
            <a:prstGeom prst="rect">
              <a:avLst/>
            </a:prstGeom>
            <a:noFill/>
          </p:spPr>
        </p:pic>
        <p:pic>
          <p:nvPicPr>
            <p:cNvPr id="69" name="Picture 12" descr="user business user woman"/>
            <p:cNvPicPr>
              <a:picLocks noChangeAspect="1" noChangeArrowheads="1"/>
            </p:cNvPicPr>
            <p:nvPr/>
          </p:nvPicPr>
          <p:blipFill>
            <a:blip r:embed="rId18" cstate="print"/>
            <a:srcRect/>
            <a:stretch>
              <a:fillRect/>
            </a:stretch>
          </p:blipFill>
          <p:spPr bwMode="auto">
            <a:xfrm>
              <a:off x="6652866" y="2427768"/>
              <a:ext cx="457262" cy="617943"/>
            </a:xfrm>
            <a:prstGeom prst="rect">
              <a:avLst/>
            </a:prstGeom>
            <a:noFill/>
          </p:spPr>
        </p:pic>
        <p:pic>
          <p:nvPicPr>
            <p:cNvPr id="70" name="Picture 69" descr="user business man"/>
            <p:cNvPicPr>
              <a:picLocks noChangeAspect="1" noChangeArrowheads="1"/>
            </p:cNvPicPr>
            <p:nvPr/>
          </p:nvPicPr>
          <p:blipFill>
            <a:blip r:embed="rId19" cstate="print"/>
            <a:srcRect/>
            <a:stretch>
              <a:fillRect/>
            </a:stretch>
          </p:blipFill>
          <p:spPr bwMode="auto">
            <a:xfrm>
              <a:off x="7563115" y="2427768"/>
              <a:ext cx="464771" cy="617943"/>
            </a:xfrm>
            <a:prstGeom prst="rect">
              <a:avLst/>
            </a:prstGeom>
            <a:noFill/>
          </p:spPr>
        </p:pic>
        <p:sp>
          <p:nvSpPr>
            <p:cNvPr id="71" name="Rounded Rectangle 70"/>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800" dirty="0" smtClean="0">
                  <a:solidFill>
                    <a:schemeClr val="tx1">
                      <a:lumMod val="95000"/>
                      <a:lumOff val="5000"/>
                    </a:schemeClr>
                  </a:solidFill>
                  <a:latin typeface="Trebuchet MS"/>
                  <a:cs typeface="Trebuchet MS"/>
                </a:rPr>
                <a:t>Roles</a:t>
              </a:r>
              <a:endParaRPr lang="en-US" sz="800" dirty="0">
                <a:solidFill>
                  <a:schemeClr val="tx1">
                    <a:lumMod val="95000"/>
                    <a:lumOff val="5000"/>
                  </a:schemeClr>
                </a:solidFill>
                <a:latin typeface="Trebuchet MS"/>
                <a:cs typeface="Trebuchet MS"/>
              </a:endParaRPr>
            </a:p>
          </p:txBody>
        </p:sp>
        <p:pic>
          <p:nvPicPr>
            <p:cNvPr id="72" name="Picture 20" descr="disk people users green"/>
            <p:cNvPicPr>
              <a:picLocks noChangeAspect="1" noChangeArrowheads="1"/>
            </p:cNvPicPr>
            <p:nvPr/>
          </p:nvPicPr>
          <p:blipFill>
            <a:blip r:embed="rId20" cstate="print"/>
            <a:srcRect/>
            <a:stretch>
              <a:fillRect/>
            </a:stretch>
          </p:blipFill>
          <p:spPr bwMode="auto">
            <a:xfrm>
              <a:off x="5674242" y="3907804"/>
              <a:ext cx="987587" cy="664198"/>
            </a:xfrm>
            <a:prstGeom prst="rect">
              <a:avLst/>
            </a:prstGeom>
            <a:noFill/>
          </p:spPr>
        </p:pic>
        <p:pic>
          <p:nvPicPr>
            <p:cNvPr id="73" name="Picture 20" descr="disk people users green"/>
            <p:cNvPicPr>
              <a:picLocks noChangeAspect="1" noChangeArrowheads="1"/>
            </p:cNvPicPr>
            <p:nvPr/>
          </p:nvPicPr>
          <p:blipFill>
            <a:blip r:embed="rId20" cstate="print"/>
            <a:srcRect/>
            <a:stretch>
              <a:fillRect/>
            </a:stretch>
          </p:blipFill>
          <p:spPr bwMode="auto">
            <a:xfrm>
              <a:off x="7107865" y="3907804"/>
              <a:ext cx="987587" cy="664198"/>
            </a:xfrm>
            <a:prstGeom prst="rect">
              <a:avLst/>
            </a:prstGeom>
            <a:noFill/>
          </p:spPr>
        </p:pic>
        <p:sp>
          <p:nvSpPr>
            <p:cNvPr id="74" name="TextBox 73"/>
            <p:cNvSpPr txBox="1"/>
            <p:nvPr/>
          </p:nvSpPr>
          <p:spPr>
            <a:xfrm>
              <a:off x="1276347" y="4719934"/>
              <a:ext cx="6591307" cy="644899"/>
            </a:xfrm>
            <a:prstGeom prst="rect">
              <a:avLst/>
            </a:prstGeom>
            <a:noFill/>
          </p:spPr>
          <p:txBody>
            <a:bodyPr wrap="square" rtlCol="0">
              <a:spAutoFit/>
            </a:bodyPr>
            <a:lstStyle/>
            <a:p>
              <a:pPr algn="ctr"/>
              <a:r>
                <a:rPr lang="en-US" sz="1050" b="1" dirty="0" smtClean="0">
                  <a:solidFill>
                    <a:schemeClr val="bg1"/>
                  </a:solidFill>
                  <a:latin typeface="Trebuchet MS"/>
                  <a:cs typeface="Trebuchet MS"/>
                </a:rPr>
                <a:t>Single Portal</a:t>
              </a:r>
              <a:endParaRPr lang="en-US" sz="1050" b="1" dirty="0">
                <a:solidFill>
                  <a:schemeClr val="bg1"/>
                </a:solidFill>
                <a:latin typeface="Trebuchet MS"/>
                <a:cs typeface="Trebuchet MS"/>
              </a:endParaRPr>
            </a:p>
          </p:txBody>
        </p:sp>
      </p:grpSp>
      <p:grpSp>
        <p:nvGrpSpPr>
          <p:cNvPr id="75" name="Group 74"/>
          <p:cNvGrpSpPr/>
          <p:nvPr/>
        </p:nvGrpSpPr>
        <p:grpSpPr>
          <a:xfrm>
            <a:off x="3810000" y="1524000"/>
            <a:ext cx="3276600" cy="1496251"/>
            <a:chOff x="533400" y="1676400"/>
            <a:chExt cx="8077200" cy="3688433"/>
          </a:xfrm>
        </p:grpSpPr>
        <p:sp>
          <p:nvSpPr>
            <p:cNvPr id="76" name="Rounded Rectangle 75"/>
            <p:cNvSpPr/>
            <p:nvPr/>
          </p:nvSpPr>
          <p:spPr>
            <a:xfrm>
              <a:off x="533400" y="1676400"/>
              <a:ext cx="8077200" cy="3581400"/>
            </a:xfrm>
            <a:prstGeom prst="roundRect">
              <a:avLst>
                <a:gd name="adj" fmla="val 3390"/>
              </a:avLst>
            </a:prstGeom>
            <a:solidFill>
              <a:schemeClr val="accent6">
                <a:lumMod val="75000"/>
              </a:schemeClr>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77" name="Rounded Rectangle 76"/>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50" dirty="0" smtClean="0">
                  <a:solidFill>
                    <a:schemeClr val="tx1">
                      <a:lumMod val="95000"/>
                      <a:lumOff val="5000"/>
                    </a:schemeClr>
                  </a:solidFill>
                  <a:latin typeface="Trebuchet MS"/>
                  <a:cs typeface="Trebuchet MS"/>
                </a:rPr>
                <a:t>Pages</a:t>
              </a:r>
              <a:endParaRPr lang="en-US" sz="1050" dirty="0">
                <a:solidFill>
                  <a:schemeClr val="tx1">
                    <a:lumMod val="95000"/>
                    <a:lumOff val="5000"/>
                  </a:schemeClr>
                </a:solidFill>
                <a:latin typeface="Trebuchet MS"/>
                <a:cs typeface="Trebuchet MS"/>
              </a:endParaRPr>
            </a:p>
          </p:txBody>
        </p:sp>
        <p:graphicFrame>
          <p:nvGraphicFramePr>
            <p:cNvPr id="78" name="Diagram 77"/>
            <p:cNvGraphicFramePr/>
            <p:nvPr/>
          </p:nvGraphicFramePr>
          <p:xfrm>
            <a:off x="1371601" y="2463800"/>
            <a:ext cx="3048000" cy="2032000"/>
          </p:xfrm>
          <a:graphic>
            <a:graphicData uri="http://schemas.openxmlformats.org/drawingml/2006/diagram">
              <dgm:relIds xmlns:dgm="http://schemas.openxmlformats.org/drawingml/2006/diagram" xmlns:r="http://schemas.openxmlformats.org/officeDocument/2006/relationships" r:dm="rId41" r:lo="rId42" r:qs="rId43" r:cs="rId44"/>
            </a:graphicData>
          </a:graphic>
        </p:graphicFrame>
        <p:sp>
          <p:nvSpPr>
            <p:cNvPr id="79" name="Rounded Rectangle 78"/>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900" dirty="0" smtClean="0">
                  <a:solidFill>
                    <a:schemeClr val="tx1">
                      <a:lumMod val="95000"/>
                      <a:lumOff val="5000"/>
                    </a:schemeClr>
                  </a:solidFill>
                  <a:latin typeface="Trebuchet MS"/>
                  <a:cs typeface="Trebuchet MS"/>
                </a:rPr>
                <a:t>Users</a:t>
              </a:r>
              <a:endParaRPr lang="en-US" sz="900" dirty="0">
                <a:solidFill>
                  <a:schemeClr val="tx1">
                    <a:lumMod val="95000"/>
                    <a:lumOff val="5000"/>
                  </a:schemeClr>
                </a:solidFill>
                <a:latin typeface="Trebuchet MS"/>
                <a:cs typeface="Trebuchet MS"/>
              </a:endParaRPr>
            </a:p>
          </p:txBody>
        </p:sp>
        <p:pic>
          <p:nvPicPr>
            <p:cNvPr id="80" name="Picture 10" descr="user business casual man"/>
            <p:cNvPicPr>
              <a:picLocks noChangeAspect="1" noChangeArrowheads="1"/>
            </p:cNvPicPr>
            <p:nvPr/>
          </p:nvPicPr>
          <p:blipFill>
            <a:blip r:embed="rId17" cstate="print"/>
            <a:srcRect/>
            <a:stretch>
              <a:fillRect/>
            </a:stretch>
          </p:blipFill>
          <p:spPr bwMode="auto">
            <a:xfrm>
              <a:off x="5734315" y="2427768"/>
              <a:ext cx="464771" cy="617943"/>
            </a:xfrm>
            <a:prstGeom prst="rect">
              <a:avLst/>
            </a:prstGeom>
            <a:noFill/>
          </p:spPr>
        </p:pic>
        <p:pic>
          <p:nvPicPr>
            <p:cNvPr id="81" name="Picture 12" descr="user business user woman"/>
            <p:cNvPicPr>
              <a:picLocks noChangeAspect="1" noChangeArrowheads="1"/>
            </p:cNvPicPr>
            <p:nvPr/>
          </p:nvPicPr>
          <p:blipFill>
            <a:blip r:embed="rId18" cstate="print"/>
            <a:srcRect/>
            <a:stretch>
              <a:fillRect/>
            </a:stretch>
          </p:blipFill>
          <p:spPr bwMode="auto">
            <a:xfrm>
              <a:off x="6652866" y="2427768"/>
              <a:ext cx="457262" cy="617943"/>
            </a:xfrm>
            <a:prstGeom prst="rect">
              <a:avLst/>
            </a:prstGeom>
            <a:noFill/>
          </p:spPr>
        </p:pic>
        <p:pic>
          <p:nvPicPr>
            <p:cNvPr id="82" name="Picture 81" descr="user business man"/>
            <p:cNvPicPr>
              <a:picLocks noChangeAspect="1" noChangeArrowheads="1"/>
            </p:cNvPicPr>
            <p:nvPr/>
          </p:nvPicPr>
          <p:blipFill>
            <a:blip r:embed="rId19" cstate="print"/>
            <a:srcRect/>
            <a:stretch>
              <a:fillRect/>
            </a:stretch>
          </p:blipFill>
          <p:spPr bwMode="auto">
            <a:xfrm>
              <a:off x="7563115" y="2427768"/>
              <a:ext cx="464771" cy="617943"/>
            </a:xfrm>
            <a:prstGeom prst="rect">
              <a:avLst/>
            </a:prstGeom>
            <a:noFill/>
          </p:spPr>
        </p:pic>
        <p:sp>
          <p:nvSpPr>
            <p:cNvPr id="83" name="Rounded Rectangle 82"/>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800" dirty="0" smtClean="0">
                  <a:solidFill>
                    <a:schemeClr val="tx1">
                      <a:lumMod val="95000"/>
                      <a:lumOff val="5000"/>
                    </a:schemeClr>
                  </a:solidFill>
                  <a:latin typeface="Trebuchet MS"/>
                  <a:cs typeface="Trebuchet MS"/>
                </a:rPr>
                <a:t>Roles</a:t>
              </a:r>
              <a:endParaRPr lang="en-US" sz="800" dirty="0">
                <a:solidFill>
                  <a:schemeClr val="tx1">
                    <a:lumMod val="95000"/>
                    <a:lumOff val="5000"/>
                  </a:schemeClr>
                </a:solidFill>
                <a:latin typeface="Trebuchet MS"/>
                <a:cs typeface="Trebuchet MS"/>
              </a:endParaRPr>
            </a:p>
          </p:txBody>
        </p:sp>
        <p:pic>
          <p:nvPicPr>
            <p:cNvPr id="84" name="Picture 20" descr="disk people users green"/>
            <p:cNvPicPr>
              <a:picLocks noChangeAspect="1" noChangeArrowheads="1"/>
            </p:cNvPicPr>
            <p:nvPr/>
          </p:nvPicPr>
          <p:blipFill>
            <a:blip r:embed="rId20" cstate="print"/>
            <a:srcRect/>
            <a:stretch>
              <a:fillRect/>
            </a:stretch>
          </p:blipFill>
          <p:spPr bwMode="auto">
            <a:xfrm>
              <a:off x="5674242" y="3907804"/>
              <a:ext cx="987587" cy="664198"/>
            </a:xfrm>
            <a:prstGeom prst="rect">
              <a:avLst/>
            </a:prstGeom>
            <a:noFill/>
          </p:spPr>
        </p:pic>
        <p:pic>
          <p:nvPicPr>
            <p:cNvPr id="85" name="Picture 20" descr="disk people users green"/>
            <p:cNvPicPr>
              <a:picLocks noChangeAspect="1" noChangeArrowheads="1"/>
            </p:cNvPicPr>
            <p:nvPr/>
          </p:nvPicPr>
          <p:blipFill>
            <a:blip r:embed="rId20" cstate="print"/>
            <a:srcRect/>
            <a:stretch>
              <a:fillRect/>
            </a:stretch>
          </p:blipFill>
          <p:spPr bwMode="auto">
            <a:xfrm>
              <a:off x="7107865" y="3907804"/>
              <a:ext cx="987587" cy="664198"/>
            </a:xfrm>
            <a:prstGeom prst="rect">
              <a:avLst/>
            </a:prstGeom>
            <a:noFill/>
          </p:spPr>
        </p:pic>
        <p:sp>
          <p:nvSpPr>
            <p:cNvPr id="86" name="TextBox 85"/>
            <p:cNvSpPr txBox="1"/>
            <p:nvPr/>
          </p:nvSpPr>
          <p:spPr>
            <a:xfrm>
              <a:off x="1276347" y="4719934"/>
              <a:ext cx="6591307" cy="644899"/>
            </a:xfrm>
            <a:prstGeom prst="rect">
              <a:avLst/>
            </a:prstGeom>
            <a:noFill/>
          </p:spPr>
          <p:txBody>
            <a:bodyPr wrap="square" rtlCol="0">
              <a:spAutoFit/>
            </a:bodyPr>
            <a:lstStyle/>
            <a:p>
              <a:pPr algn="ctr"/>
              <a:r>
                <a:rPr lang="en-US" sz="1050" b="1" dirty="0" smtClean="0">
                  <a:solidFill>
                    <a:schemeClr val="bg1"/>
                  </a:solidFill>
                  <a:latin typeface="Trebuchet MS"/>
                  <a:cs typeface="Trebuchet MS"/>
                </a:rPr>
                <a:t>Single Portal</a:t>
              </a:r>
              <a:endParaRPr lang="en-US" sz="1050" b="1" dirty="0">
                <a:solidFill>
                  <a:schemeClr val="bg1"/>
                </a:solidFill>
                <a:latin typeface="Trebuchet MS"/>
                <a:cs typeface="Trebuchet MS"/>
              </a:endParaRPr>
            </a:p>
          </p:txBody>
        </p:sp>
      </p:grpSp>
      <p:grpSp>
        <p:nvGrpSpPr>
          <p:cNvPr id="87" name="Group 86"/>
          <p:cNvGrpSpPr/>
          <p:nvPr/>
        </p:nvGrpSpPr>
        <p:grpSpPr>
          <a:xfrm>
            <a:off x="152400" y="2590800"/>
            <a:ext cx="3276600" cy="1496251"/>
            <a:chOff x="533400" y="1676400"/>
            <a:chExt cx="8077200" cy="3688433"/>
          </a:xfrm>
        </p:grpSpPr>
        <p:sp>
          <p:nvSpPr>
            <p:cNvPr id="88" name="Rounded Rectangle 87"/>
            <p:cNvSpPr/>
            <p:nvPr/>
          </p:nvSpPr>
          <p:spPr>
            <a:xfrm>
              <a:off x="533400" y="1676400"/>
              <a:ext cx="8077200" cy="3581400"/>
            </a:xfrm>
            <a:prstGeom prst="roundRect">
              <a:avLst>
                <a:gd name="adj" fmla="val 3390"/>
              </a:avLst>
            </a:prstGeom>
            <a:solidFill>
              <a:schemeClr val="accent5">
                <a:lumMod val="75000"/>
              </a:schemeClr>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89" name="Rounded Rectangle 88"/>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50" dirty="0" smtClean="0">
                  <a:solidFill>
                    <a:schemeClr val="tx1">
                      <a:lumMod val="95000"/>
                      <a:lumOff val="5000"/>
                    </a:schemeClr>
                  </a:solidFill>
                  <a:latin typeface="Trebuchet MS"/>
                  <a:cs typeface="Trebuchet MS"/>
                </a:rPr>
                <a:t>Pages</a:t>
              </a:r>
              <a:endParaRPr lang="en-US" sz="1050" dirty="0">
                <a:solidFill>
                  <a:schemeClr val="tx1">
                    <a:lumMod val="95000"/>
                    <a:lumOff val="5000"/>
                  </a:schemeClr>
                </a:solidFill>
                <a:latin typeface="Trebuchet MS"/>
                <a:cs typeface="Trebuchet MS"/>
              </a:endParaRPr>
            </a:p>
          </p:txBody>
        </p:sp>
        <p:graphicFrame>
          <p:nvGraphicFramePr>
            <p:cNvPr id="90" name="Diagram 89"/>
            <p:cNvGraphicFramePr/>
            <p:nvPr/>
          </p:nvGraphicFramePr>
          <p:xfrm>
            <a:off x="1371601" y="2463800"/>
            <a:ext cx="3048000" cy="2032000"/>
          </p:xfrm>
          <a:graphic>
            <a:graphicData uri="http://schemas.openxmlformats.org/drawingml/2006/diagram">
              <dgm:relIds xmlns:dgm="http://schemas.openxmlformats.org/drawingml/2006/diagram" xmlns:r="http://schemas.openxmlformats.org/officeDocument/2006/relationships" r:dm="rId46" r:lo="rId47" r:qs="rId48" r:cs="rId49"/>
            </a:graphicData>
          </a:graphic>
        </p:graphicFrame>
        <p:sp>
          <p:nvSpPr>
            <p:cNvPr id="91" name="Rounded Rectangle 90"/>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900" dirty="0" smtClean="0">
                  <a:solidFill>
                    <a:schemeClr val="tx1">
                      <a:lumMod val="95000"/>
                      <a:lumOff val="5000"/>
                    </a:schemeClr>
                  </a:solidFill>
                  <a:latin typeface="Trebuchet MS"/>
                  <a:cs typeface="Trebuchet MS"/>
                </a:rPr>
                <a:t>Users</a:t>
              </a:r>
              <a:endParaRPr lang="en-US" sz="900" dirty="0">
                <a:solidFill>
                  <a:schemeClr val="tx1">
                    <a:lumMod val="95000"/>
                    <a:lumOff val="5000"/>
                  </a:schemeClr>
                </a:solidFill>
                <a:latin typeface="Trebuchet MS"/>
                <a:cs typeface="Trebuchet MS"/>
              </a:endParaRPr>
            </a:p>
          </p:txBody>
        </p:sp>
        <p:pic>
          <p:nvPicPr>
            <p:cNvPr id="92" name="Picture 10" descr="user business casual man"/>
            <p:cNvPicPr>
              <a:picLocks noChangeAspect="1" noChangeArrowheads="1"/>
            </p:cNvPicPr>
            <p:nvPr/>
          </p:nvPicPr>
          <p:blipFill>
            <a:blip r:embed="rId17" cstate="print"/>
            <a:srcRect/>
            <a:stretch>
              <a:fillRect/>
            </a:stretch>
          </p:blipFill>
          <p:spPr bwMode="auto">
            <a:xfrm>
              <a:off x="5734315" y="2427768"/>
              <a:ext cx="464771" cy="617943"/>
            </a:xfrm>
            <a:prstGeom prst="rect">
              <a:avLst/>
            </a:prstGeom>
            <a:noFill/>
          </p:spPr>
        </p:pic>
        <p:pic>
          <p:nvPicPr>
            <p:cNvPr id="93" name="Picture 12" descr="user business user woman"/>
            <p:cNvPicPr>
              <a:picLocks noChangeAspect="1" noChangeArrowheads="1"/>
            </p:cNvPicPr>
            <p:nvPr/>
          </p:nvPicPr>
          <p:blipFill>
            <a:blip r:embed="rId18" cstate="print"/>
            <a:srcRect/>
            <a:stretch>
              <a:fillRect/>
            </a:stretch>
          </p:blipFill>
          <p:spPr bwMode="auto">
            <a:xfrm>
              <a:off x="6652866" y="2427768"/>
              <a:ext cx="457262" cy="617943"/>
            </a:xfrm>
            <a:prstGeom prst="rect">
              <a:avLst/>
            </a:prstGeom>
            <a:noFill/>
          </p:spPr>
        </p:pic>
        <p:pic>
          <p:nvPicPr>
            <p:cNvPr id="94" name="Picture 93" descr="user business man"/>
            <p:cNvPicPr>
              <a:picLocks noChangeAspect="1" noChangeArrowheads="1"/>
            </p:cNvPicPr>
            <p:nvPr/>
          </p:nvPicPr>
          <p:blipFill>
            <a:blip r:embed="rId19" cstate="print"/>
            <a:srcRect/>
            <a:stretch>
              <a:fillRect/>
            </a:stretch>
          </p:blipFill>
          <p:spPr bwMode="auto">
            <a:xfrm>
              <a:off x="7563115" y="2427768"/>
              <a:ext cx="464771" cy="617943"/>
            </a:xfrm>
            <a:prstGeom prst="rect">
              <a:avLst/>
            </a:prstGeom>
            <a:noFill/>
          </p:spPr>
        </p:pic>
        <p:sp>
          <p:nvSpPr>
            <p:cNvPr id="95" name="Rounded Rectangle 94"/>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800" dirty="0" smtClean="0">
                  <a:solidFill>
                    <a:schemeClr val="tx1">
                      <a:lumMod val="95000"/>
                      <a:lumOff val="5000"/>
                    </a:schemeClr>
                  </a:solidFill>
                  <a:latin typeface="Trebuchet MS"/>
                  <a:cs typeface="Trebuchet MS"/>
                </a:rPr>
                <a:t>Roles</a:t>
              </a:r>
              <a:endParaRPr lang="en-US" sz="800" dirty="0">
                <a:solidFill>
                  <a:schemeClr val="tx1">
                    <a:lumMod val="95000"/>
                    <a:lumOff val="5000"/>
                  </a:schemeClr>
                </a:solidFill>
                <a:latin typeface="Trebuchet MS"/>
                <a:cs typeface="Trebuchet MS"/>
              </a:endParaRPr>
            </a:p>
          </p:txBody>
        </p:sp>
        <p:pic>
          <p:nvPicPr>
            <p:cNvPr id="96" name="Picture 20" descr="disk people users green"/>
            <p:cNvPicPr>
              <a:picLocks noChangeAspect="1" noChangeArrowheads="1"/>
            </p:cNvPicPr>
            <p:nvPr/>
          </p:nvPicPr>
          <p:blipFill>
            <a:blip r:embed="rId20" cstate="print"/>
            <a:srcRect/>
            <a:stretch>
              <a:fillRect/>
            </a:stretch>
          </p:blipFill>
          <p:spPr bwMode="auto">
            <a:xfrm>
              <a:off x="5674242" y="3907804"/>
              <a:ext cx="987587" cy="664198"/>
            </a:xfrm>
            <a:prstGeom prst="rect">
              <a:avLst/>
            </a:prstGeom>
            <a:noFill/>
          </p:spPr>
        </p:pic>
        <p:pic>
          <p:nvPicPr>
            <p:cNvPr id="97" name="Picture 20" descr="disk people users green"/>
            <p:cNvPicPr>
              <a:picLocks noChangeAspect="1" noChangeArrowheads="1"/>
            </p:cNvPicPr>
            <p:nvPr/>
          </p:nvPicPr>
          <p:blipFill>
            <a:blip r:embed="rId20" cstate="print"/>
            <a:srcRect/>
            <a:stretch>
              <a:fillRect/>
            </a:stretch>
          </p:blipFill>
          <p:spPr bwMode="auto">
            <a:xfrm>
              <a:off x="7107865" y="3907804"/>
              <a:ext cx="987587" cy="664198"/>
            </a:xfrm>
            <a:prstGeom prst="rect">
              <a:avLst/>
            </a:prstGeom>
            <a:noFill/>
          </p:spPr>
        </p:pic>
        <p:sp>
          <p:nvSpPr>
            <p:cNvPr id="98" name="TextBox 97"/>
            <p:cNvSpPr txBox="1"/>
            <p:nvPr/>
          </p:nvSpPr>
          <p:spPr>
            <a:xfrm>
              <a:off x="1276347" y="4719934"/>
              <a:ext cx="6591307" cy="644899"/>
            </a:xfrm>
            <a:prstGeom prst="rect">
              <a:avLst/>
            </a:prstGeom>
            <a:noFill/>
          </p:spPr>
          <p:txBody>
            <a:bodyPr wrap="square" rtlCol="0">
              <a:spAutoFit/>
            </a:bodyPr>
            <a:lstStyle/>
            <a:p>
              <a:pPr algn="ctr"/>
              <a:r>
                <a:rPr lang="en-US" sz="1050" b="1" dirty="0" smtClean="0">
                  <a:solidFill>
                    <a:schemeClr val="bg1"/>
                  </a:solidFill>
                  <a:latin typeface="Trebuchet MS"/>
                  <a:cs typeface="Trebuchet MS"/>
                </a:rPr>
                <a:t>Single Portal</a:t>
              </a:r>
              <a:endParaRPr lang="en-US" sz="1050" b="1" dirty="0">
                <a:solidFill>
                  <a:schemeClr val="bg1"/>
                </a:solidFill>
                <a:latin typeface="Trebuchet MS"/>
                <a:cs typeface="Trebuchet MS"/>
              </a:endParaRPr>
            </a:p>
          </p:txBody>
        </p:sp>
      </p:grpSp>
      <p:grpSp>
        <p:nvGrpSpPr>
          <p:cNvPr id="99" name="Group 98"/>
          <p:cNvGrpSpPr/>
          <p:nvPr/>
        </p:nvGrpSpPr>
        <p:grpSpPr>
          <a:xfrm>
            <a:off x="5715000" y="2819400"/>
            <a:ext cx="3276600" cy="1496251"/>
            <a:chOff x="533400" y="1676400"/>
            <a:chExt cx="8077200" cy="3688433"/>
          </a:xfrm>
        </p:grpSpPr>
        <p:sp>
          <p:nvSpPr>
            <p:cNvPr id="100" name="Rounded Rectangle 99"/>
            <p:cNvSpPr/>
            <p:nvPr/>
          </p:nvSpPr>
          <p:spPr>
            <a:xfrm>
              <a:off x="533400" y="1676400"/>
              <a:ext cx="8077200" cy="3581400"/>
            </a:xfrm>
            <a:prstGeom prst="roundRect">
              <a:avLst>
                <a:gd name="adj" fmla="val 3390"/>
              </a:avLst>
            </a:prstGeom>
            <a:solidFill>
              <a:schemeClr val="bg2">
                <a:lumMod val="25000"/>
              </a:schemeClr>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101" name="Rounded Rectangle 100"/>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50" dirty="0" smtClean="0">
                  <a:solidFill>
                    <a:schemeClr val="tx1">
                      <a:lumMod val="95000"/>
                      <a:lumOff val="5000"/>
                    </a:schemeClr>
                  </a:solidFill>
                  <a:latin typeface="Trebuchet MS"/>
                  <a:cs typeface="Trebuchet MS"/>
                </a:rPr>
                <a:t>Pages</a:t>
              </a:r>
              <a:endParaRPr lang="en-US" sz="1050" dirty="0">
                <a:solidFill>
                  <a:schemeClr val="tx1">
                    <a:lumMod val="95000"/>
                    <a:lumOff val="5000"/>
                  </a:schemeClr>
                </a:solidFill>
                <a:latin typeface="Trebuchet MS"/>
                <a:cs typeface="Trebuchet MS"/>
              </a:endParaRPr>
            </a:p>
          </p:txBody>
        </p:sp>
        <p:graphicFrame>
          <p:nvGraphicFramePr>
            <p:cNvPr id="102" name="Diagram 101"/>
            <p:cNvGraphicFramePr/>
            <p:nvPr/>
          </p:nvGraphicFramePr>
          <p:xfrm>
            <a:off x="1371601" y="2463800"/>
            <a:ext cx="3048000" cy="2032000"/>
          </p:xfrm>
          <a:graphic>
            <a:graphicData uri="http://schemas.openxmlformats.org/drawingml/2006/diagram">
              <dgm:relIds xmlns:dgm="http://schemas.openxmlformats.org/drawingml/2006/diagram" xmlns:r="http://schemas.openxmlformats.org/officeDocument/2006/relationships" r:dm="rId51" r:lo="rId52" r:qs="rId53" r:cs="rId54"/>
            </a:graphicData>
          </a:graphic>
        </p:graphicFrame>
        <p:sp>
          <p:nvSpPr>
            <p:cNvPr id="103" name="Rounded Rectangle 102"/>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900" dirty="0" smtClean="0">
                  <a:solidFill>
                    <a:schemeClr val="tx1">
                      <a:lumMod val="95000"/>
                      <a:lumOff val="5000"/>
                    </a:schemeClr>
                  </a:solidFill>
                  <a:latin typeface="Trebuchet MS"/>
                  <a:cs typeface="Trebuchet MS"/>
                </a:rPr>
                <a:t>Users</a:t>
              </a:r>
              <a:endParaRPr lang="en-US" sz="900" dirty="0">
                <a:solidFill>
                  <a:schemeClr val="tx1">
                    <a:lumMod val="95000"/>
                    <a:lumOff val="5000"/>
                  </a:schemeClr>
                </a:solidFill>
                <a:latin typeface="Trebuchet MS"/>
                <a:cs typeface="Trebuchet MS"/>
              </a:endParaRPr>
            </a:p>
          </p:txBody>
        </p:sp>
        <p:pic>
          <p:nvPicPr>
            <p:cNvPr id="104" name="Picture 10" descr="user business casual man"/>
            <p:cNvPicPr>
              <a:picLocks noChangeAspect="1" noChangeArrowheads="1"/>
            </p:cNvPicPr>
            <p:nvPr/>
          </p:nvPicPr>
          <p:blipFill>
            <a:blip r:embed="rId17" cstate="print"/>
            <a:srcRect/>
            <a:stretch>
              <a:fillRect/>
            </a:stretch>
          </p:blipFill>
          <p:spPr bwMode="auto">
            <a:xfrm>
              <a:off x="5734315" y="2427768"/>
              <a:ext cx="464771" cy="617943"/>
            </a:xfrm>
            <a:prstGeom prst="rect">
              <a:avLst/>
            </a:prstGeom>
            <a:noFill/>
          </p:spPr>
        </p:pic>
        <p:pic>
          <p:nvPicPr>
            <p:cNvPr id="105" name="Picture 12" descr="user business user woman"/>
            <p:cNvPicPr>
              <a:picLocks noChangeAspect="1" noChangeArrowheads="1"/>
            </p:cNvPicPr>
            <p:nvPr/>
          </p:nvPicPr>
          <p:blipFill>
            <a:blip r:embed="rId18" cstate="print"/>
            <a:srcRect/>
            <a:stretch>
              <a:fillRect/>
            </a:stretch>
          </p:blipFill>
          <p:spPr bwMode="auto">
            <a:xfrm>
              <a:off x="6652866" y="2427768"/>
              <a:ext cx="457262" cy="617943"/>
            </a:xfrm>
            <a:prstGeom prst="rect">
              <a:avLst/>
            </a:prstGeom>
            <a:noFill/>
          </p:spPr>
        </p:pic>
        <p:pic>
          <p:nvPicPr>
            <p:cNvPr id="106" name="Picture 105" descr="user business man"/>
            <p:cNvPicPr>
              <a:picLocks noChangeAspect="1" noChangeArrowheads="1"/>
            </p:cNvPicPr>
            <p:nvPr/>
          </p:nvPicPr>
          <p:blipFill>
            <a:blip r:embed="rId19" cstate="print"/>
            <a:srcRect/>
            <a:stretch>
              <a:fillRect/>
            </a:stretch>
          </p:blipFill>
          <p:spPr bwMode="auto">
            <a:xfrm>
              <a:off x="7563115" y="2427768"/>
              <a:ext cx="464771" cy="617943"/>
            </a:xfrm>
            <a:prstGeom prst="rect">
              <a:avLst/>
            </a:prstGeom>
            <a:noFill/>
          </p:spPr>
        </p:pic>
        <p:sp>
          <p:nvSpPr>
            <p:cNvPr id="107" name="Rounded Rectangle 106"/>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800" dirty="0" smtClean="0">
                  <a:solidFill>
                    <a:schemeClr val="tx1">
                      <a:lumMod val="95000"/>
                      <a:lumOff val="5000"/>
                    </a:schemeClr>
                  </a:solidFill>
                  <a:latin typeface="Trebuchet MS"/>
                  <a:cs typeface="Trebuchet MS"/>
                </a:rPr>
                <a:t>Roles</a:t>
              </a:r>
              <a:endParaRPr lang="en-US" sz="800" dirty="0">
                <a:solidFill>
                  <a:schemeClr val="tx1">
                    <a:lumMod val="95000"/>
                    <a:lumOff val="5000"/>
                  </a:schemeClr>
                </a:solidFill>
                <a:latin typeface="Trebuchet MS"/>
                <a:cs typeface="Trebuchet MS"/>
              </a:endParaRPr>
            </a:p>
          </p:txBody>
        </p:sp>
        <p:pic>
          <p:nvPicPr>
            <p:cNvPr id="108" name="Picture 20" descr="disk people users green"/>
            <p:cNvPicPr>
              <a:picLocks noChangeAspect="1" noChangeArrowheads="1"/>
            </p:cNvPicPr>
            <p:nvPr/>
          </p:nvPicPr>
          <p:blipFill>
            <a:blip r:embed="rId20" cstate="print"/>
            <a:srcRect/>
            <a:stretch>
              <a:fillRect/>
            </a:stretch>
          </p:blipFill>
          <p:spPr bwMode="auto">
            <a:xfrm>
              <a:off x="5674242" y="3907804"/>
              <a:ext cx="987587" cy="664198"/>
            </a:xfrm>
            <a:prstGeom prst="rect">
              <a:avLst/>
            </a:prstGeom>
            <a:noFill/>
          </p:spPr>
        </p:pic>
        <p:pic>
          <p:nvPicPr>
            <p:cNvPr id="109" name="Picture 20" descr="disk people users green"/>
            <p:cNvPicPr>
              <a:picLocks noChangeAspect="1" noChangeArrowheads="1"/>
            </p:cNvPicPr>
            <p:nvPr/>
          </p:nvPicPr>
          <p:blipFill>
            <a:blip r:embed="rId20" cstate="print"/>
            <a:srcRect/>
            <a:stretch>
              <a:fillRect/>
            </a:stretch>
          </p:blipFill>
          <p:spPr bwMode="auto">
            <a:xfrm>
              <a:off x="7107865" y="3907804"/>
              <a:ext cx="987587" cy="664198"/>
            </a:xfrm>
            <a:prstGeom prst="rect">
              <a:avLst/>
            </a:prstGeom>
            <a:noFill/>
          </p:spPr>
        </p:pic>
        <p:sp>
          <p:nvSpPr>
            <p:cNvPr id="110" name="TextBox 109"/>
            <p:cNvSpPr txBox="1"/>
            <p:nvPr/>
          </p:nvSpPr>
          <p:spPr>
            <a:xfrm>
              <a:off x="1276347" y="4719934"/>
              <a:ext cx="6591307" cy="644899"/>
            </a:xfrm>
            <a:prstGeom prst="rect">
              <a:avLst/>
            </a:prstGeom>
            <a:noFill/>
          </p:spPr>
          <p:txBody>
            <a:bodyPr wrap="square" rtlCol="0">
              <a:spAutoFit/>
            </a:bodyPr>
            <a:lstStyle/>
            <a:p>
              <a:pPr algn="ctr"/>
              <a:r>
                <a:rPr lang="en-US" sz="1050" b="1" dirty="0" smtClean="0">
                  <a:solidFill>
                    <a:schemeClr val="bg1"/>
                  </a:solidFill>
                  <a:latin typeface="Trebuchet MS"/>
                  <a:cs typeface="Trebuchet MS"/>
                </a:rPr>
                <a:t>Single Portal</a:t>
              </a:r>
              <a:endParaRPr lang="en-US" sz="1050" b="1" dirty="0">
                <a:solidFill>
                  <a:schemeClr val="bg1"/>
                </a:solidFill>
                <a:latin typeface="Trebuchet MS"/>
                <a:cs typeface="Trebuchet MS"/>
              </a:endParaRPr>
            </a:p>
          </p:txBody>
        </p:sp>
      </p:grpSp>
      <p:grpSp>
        <p:nvGrpSpPr>
          <p:cNvPr id="111" name="Group 110"/>
          <p:cNvGrpSpPr/>
          <p:nvPr/>
        </p:nvGrpSpPr>
        <p:grpSpPr>
          <a:xfrm>
            <a:off x="1676400" y="3151949"/>
            <a:ext cx="3276600" cy="1496251"/>
            <a:chOff x="533400" y="1676400"/>
            <a:chExt cx="8077200" cy="3688433"/>
          </a:xfrm>
        </p:grpSpPr>
        <p:sp>
          <p:nvSpPr>
            <p:cNvPr id="112" name="Rounded Rectangle 111"/>
            <p:cNvSpPr/>
            <p:nvPr/>
          </p:nvSpPr>
          <p:spPr>
            <a:xfrm>
              <a:off x="533400" y="1676400"/>
              <a:ext cx="8077200" cy="3581400"/>
            </a:xfrm>
            <a:prstGeom prst="roundRect">
              <a:avLst>
                <a:gd name="adj" fmla="val 3390"/>
              </a:avLst>
            </a:prstGeom>
            <a:solidFill>
              <a:schemeClr val="tx2"/>
            </a:solidFill>
          </p:spPr>
          <p:style>
            <a:lnRef idx="0">
              <a:schemeClr val="dk1"/>
            </a:lnRef>
            <a:fillRef idx="3">
              <a:schemeClr val="dk1"/>
            </a:fillRef>
            <a:effectRef idx="3">
              <a:schemeClr val="dk1"/>
            </a:effectRef>
            <a:fontRef idx="minor">
              <a:schemeClr val="lt1"/>
            </a:fontRef>
          </p:style>
          <p:txBody>
            <a:bodyPr rtlCol="0" anchor="t"/>
            <a:lstStyle/>
            <a:p>
              <a:pPr algn="ctr"/>
              <a:endParaRPr lang="en-US" dirty="0">
                <a:solidFill>
                  <a:schemeClr val="bg1"/>
                </a:solidFill>
                <a:latin typeface="Trebuchet MS"/>
                <a:cs typeface="Trebuchet MS"/>
              </a:endParaRPr>
            </a:p>
          </p:txBody>
        </p:sp>
        <p:sp>
          <p:nvSpPr>
            <p:cNvPr id="113" name="Rounded Rectangle 112"/>
            <p:cNvSpPr/>
            <p:nvPr/>
          </p:nvSpPr>
          <p:spPr>
            <a:xfrm>
              <a:off x="685800" y="1905000"/>
              <a:ext cx="4419600" cy="2743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50" dirty="0" smtClean="0">
                  <a:solidFill>
                    <a:schemeClr val="tx1">
                      <a:lumMod val="95000"/>
                      <a:lumOff val="5000"/>
                    </a:schemeClr>
                  </a:solidFill>
                  <a:latin typeface="Trebuchet MS"/>
                  <a:cs typeface="Trebuchet MS"/>
                </a:rPr>
                <a:t>Pages</a:t>
              </a:r>
              <a:endParaRPr lang="en-US" sz="1050" dirty="0">
                <a:solidFill>
                  <a:schemeClr val="tx1">
                    <a:lumMod val="95000"/>
                    <a:lumOff val="5000"/>
                  </a:schemeClr>
                </a:solidFill>
                <a:latin typeface="Trebuchet MS"/>
                <a:cs typeface="Trebuchet MS"/>
              </a:endParaRPr>
            </a:p>
          </p:txBody>
        </p:sp>
        <p:graphicFrame>
          <p:nvGraphicFramePr>
            <p:cNvPr id="114" name="Diagram 113"/>
            <p:cNvGraphicFramePr/>
            <p:nvPr/>
          </p:nvGraphicFramePr>
          <p:xfrm>
            <a:off x="1371601" y="2463800"/>
            <a:ext cx="3048000" cy="2032000"/>
          </p:xfrm>
          <a:graphic>
            <a:graphicData uri="http://schemas.openxmlformats.org/drawingml/2006/diagram">
              <dgm:relIds xmlns:dgm="http://schemas.openxmlformats.org/drawingml/2006/diagram" xmlns:r="http://schemas.openxmlformats.org/officeDocument/2006/relationships" r:dm="rId56" r:lo="rId57" r:qs="rId58" r:cs="rId59"/>
            </a:graphicData>
          </a:graphic>
        </p:graphicFrame>
        <p:sp>
          <p:nvSpPr>
            <p:cNvPr id="115" name="Rounded Rectangle 114"/>
            <p:cNvSpPr/>
            <p:nvPr/>
          </p:nvSpPr>
          <p:spPr>
            <a:xfrm>
              <a:off x="5334000" y="1905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900" dirty="0" smtClean="0">
                  <a:solidFill>
                    <a:schemeClr val="tx1">
                      <a:lumMod val="95000"/>
                      <a:lumOff val="5000"/>
                    </a:schemeClr>
                  </a:solidFill>
                  <a:latin typeface="Trebuchet MS"/>
                  <a:cs typeface="Trebuchet MS"/>
                </a:rPr>
                <a:t>Users</a:t>
              </a:r>
              <a:endParaRPr lang="en-US" sz="900" dirty="0">
                <a:solidFill>
                  <a:schemeClr val="tx1">
                    <a:lumMod val="95000"/>
                    <a:lumOff val="5000"/>
                  </a:schemeClr>
                </a:solidFill>
                <a:latin typeface="Trebuchet MS"/>
                <a:cs typeface="Trebuchet MS"/>
              </a:endParaRPr>
            </a:p>
          </p:txBody>
        </p:sp>
        <p:pic>
          <p:nvPicPr>
            <p:cNvPr id="116" name="Picture 10" descr="user business casual man"/>
            <p:cNvPicPr>
              <a:picLocks noChangeAspect="1" noChangeArrowheads="1"/>
            </p:cNvPicPr>
            <p:nvPr/>
          </p:nvPicPr>
          <p:blipFill>
            <a:blip r:embed="rId17" cstate="print"/>
            <a:srcRect/>
            <a:stretch>
              <a:fillRect/>
            </a:stretch>
          </p:blipFill>
          <p:spPr bwMode="auto">
            <a:xfrm>
              <a:off x="5734315" y="2427768"/>
              <a:ext cx="464771" cy="617943"/>
            </a:xfrm>
            <a:prstGeom prst="rect">
              <a:avLst/>
            </a:prstGeom>
            <a:noFill/>
          </p:spPr>
        </p:pic>
        <p:pic>
          <p:nvPicPr>
            <p:cNvPr id="117" name="Picture 12" descr="user business user woman"/>
            <p:cNvPicPr>
              <a:picLocks noChangeAspect="1" noChangeArrowheads="1"/>
            </p:cNvPicPr>
            <p:nvPr/>
          </p:nvPicPr>
          <p:blipFill>
            <a:blip r:embed="rId18" cstate="print"/>
            <a:srcRect/>
            <a:stretch>
              <a:fillRect/>
            </a:stretch>
          </p:blipFill>
          <p:spPr bwMode="auto">
            <a:xfrm>
              <a:off x="6652866" y="2427768"/>
              <a:ext cx="457262" cy="617943"/>
            </a:xfrm>
            <a:prstGeom prst="rect">
              <a:avLst/>
            </a:prstGeom>
            <a:noFill/>
          </p:spPr>
        </p:pic>
        <p:pic>
          <p:nvPicPr>
            <p:cNvPr id="118" name="Picture 117" descr="user business man"/>
            <p:cNvPicPr>
              <a:picLocks noChangeAspect="1" noChangeArrowheads="1"/>
            </p:cNvPicPr>
            <p:nvPr/>
          </p:nvPicPr>
          <p:blipFill>
            <a:blip r:embed="rId19" cstate="print"/>
            <a:srcRect/>
            <a:stretch>
              <a:fillRect/>
            </a:stretch>
          </p:blipFill>
          <p:spPr bwMode="auto">
            <a:xfrm>
              <a:off x="7563115" y="2427768"/>
              <a:ext cx="464771" cy="617943"/>
            </a:xfrm>
            <a:prstGeom prst="rect">
              <a:avLst/>
            </a:prstGeom>
            <a:noFill/>
          </p:spPr>
        </p:pic>
        <p:sp>
          <p:nvSpPr>
            <p:cNvPr id="119" name="Rounded Rectangle 118"/>
            <p:cNvSpPr/>
            <p:nvPr/>
          </p:nvSpPr>
          <p:spPr>
            <a:xfrm>
              <a:off x="5334000" y="3429000"/>
              <a:ext cx="3124200" cy="1219200"/>
            </a:xfrm>
            <a:prstGeom prst="roundRect">
              <a:avLst>
                <a:gd name="adj" fmla="val 3390"/>
              </a:avLst>
            </a:prstGeom>
            <a:solidFill>
              <a:schemeClr val="tx2">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t"/>
            <a:lstStyle/>
            <a:p>
              <a:pPr algn="ctr"/>
              <a:r>
                <a:rPr lang="en-US" sz="800" dirty="0" smtClean="0">
                  <a:solidFill>
                    <a:schemeClr val="tx1">
                      <a:lumMod val="95000"/>
                      <a:lumOff val="5000"/>
                    </a:schemeClr>
                  </a:solidFill>
                  <a:latin typeface="Trebuchet MS"/>
                  <a:cs typeface="Trebuchet MS"/>
                </a:rPr>
                <a:t>Roles</a:t>
              </a:r>
              <a:endParaRPr lang="en-US" sz="800" dirty="0">
                <a:solidFill>
                  <a:schemeClr val="tx1">
                    <a:lumMod val="95000"/>
                    <a:lumOff val="5000"/>
                  </a:schemeClr>
                </a:solidFill>
                <a:latin typeface="Trebuchet MS"/>
                <a:cs typeface="Trebuchet MS"/>
              </a:endParaRPr>
            </a:p>
          </p:txBody>
        </p:sp>
        <p:pic>
          <p:nvPicPr>
            <p:cNvPr id="120" name="Picture 20" descr="disk people users green"/>
            <p:cNvPicPr>
              <a:picLocks noChangeAspect="1" noChangeArrowheads="1"/>
            </p:cNvPicPr>
            <p:nvPr/>
          </p:nvPicPr>
          <p:blipFill>
            <a:blip r:embed="rId20" cstate="print"/>
            <a:srcRect/>
            <a:stretch>
              <a:fillRect/>
            </a:stretch>
          </p:blipFill>
          <p:spPr bwMode="auto">
            <a:xfrm>
              <a:off x="5674242" y="3907804"/>
              <a:ext cx="987587" cy="664198"/>
            </a:xfrm>
            <a:prstGeom prst="rect">
              <a:avLst/>
            </a:prstGeom>
            <a:noFill/>
          </p:spPr>
        </p:pic>
        <p:pic>
          <p:nvPicPr>
            <p:cNvPr id="121" name="Picture 20" descr="disk people users green"/>
            <p:cNvPicPr>
              <a:picLocks noChangeAspect="1" noChangeArrowheads="1"/>
            </p:cNvPicPr>
            <p:nvPr/>
          </p:nvPicPr>
          <p:blipFill>
            <a:blip r:embed="rId20" cstate="print"/>
            <a:srcRect/>
            <a:stretch>
              <a:fillRect/>
            </a:stretch>
          </p:blipFill>
          <p:spPr bwMode="auto">
            <a:xfrm>
              <a:off x="7107865" y="3907804"/>
              <a:ext cx="987587" cy="664198"/>
            </a:xfrm>
            <a:prstGeom prst="rect">
              <a:avLst/>
            </a:prstGeom>
            <a:noFill/>
          </p:spPr>
        </p:pic>
        <p:sp>
          <p:nvSpPr>
            <p:cNvPr id="122" name="TextBox 121"/>
            <p:cNvSpPr txBox="1"/>
            <p:nvPr/>
          </p:nvSpPr>
          <p:spPr>
            <a:xfrm>
              <a:off x="1276347" y="4719934"/>
              <a:ext cx="6591307" cy="644899"/>
            </a:xfrm>
            <a:prstGeom prst="rect">
              <a:avLst/>
            </a:prstGeom>
            <a:noFill/>
          </p:spPr>
          <p:txBody>
            <a:bodyPr wrap="square" rtlCol="0">
              <a:spAutoFit/>
            </a:bodyPr>
            <a:lstStyle/>
            <a:p>
              <a:pPr algn="ctr"/>
              <a:r>
                <a:rPr lang="en-US" sz="1050" b="1" dirty="0" smtClean="0">
                  <a:solidFill>
                    <a:schemeClr val="bg1"/>
                  </a:solidFill>
                  <a:latin typeface="Trebuchet MS"/>
                  <a:cs typeface="Trebuchet MS"/>
                </a:rPr>
                <a:t>Single Portal</a:t>
              </a:r>
              <a:endParaRPr lang="en-US" sz="1050" b="1" dirty="0">
                <a:solidFill>
                  <a:schemeClr val="bg1"/>
                </a:solidFill>
                <a:latin typeface="Trebuchet MS"/>
                <a:cs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39"/>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87"/>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51"/>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75"/>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63"/>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99"/>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300"/>
                                  </p:stCondLst>
                                  <p:childTnLst>
                                    <p:set>
                                      <p:cBhvr>
                                        <p:cTn id="3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Portal Pages</a:t>
            </a:r>
            <a:endParaRPr lang="en-US" dirty="0"/>
          </a:p>
        </p:txBody>
      </p:sp>
      <p:graphicFrame>
        <p:nvGraphicFramePr>
          <p:cNvPr id="3" name="Diagram 2"/>
          <p:cNvGraphicFramePr/>
          <p:nvPr/>
        </p:nvGraphicFramePr>
        <p:xfrm>
          <a:off x="838200" y="914400"/>
          <a:ext cx="30480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p:cNvSpPr/>
          <p:nvPr/>
        </p:nvSpPr>
        <p:spPr>
          <a:xfrm>
            <a:off x="2971800" y="2336800"/>
            <a:ext cx="3048000" cy="3733800"/>
          </a:xfrm>
          <a:prstGeom prst="roundRect">
            <a:avLst>
              <a:gd name="adj" fmla="val 3390"/>
            </a:avLst>
          </a:prstGeom>
          <a:solidFill>
            <a:schemeClr val="tx2">
              <a:lumMod val="20000"/>
              <a:lumOff val="80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endParaRPr lang="en-US" b="1" dirty="0">
              <a:solidFill>
                <a:schemeClr val="accent6">
                  <a:lumMod val="50000"/>
                </a:schemeClr>
              </a:solidFill>
              <a:latin typeface=""/>
              <a:cs typeface=""/>
            </a:endParaRPr>
          </a:p>
        </p:txBody>
      </p:sp>
      <p:sp>
        <p:nvSpPr>
          <p:cNvPr id="5" name="Wave 4"/>
          <p:cNvSpPr/>
          <p:nvPr/>
        </p:nvSpPr>
        <p:spPr>
          <a:xfrm>
            <a:off x="2971800" y="2794000"/>
            <a:ext cx="3048000" cy="914400"/>
          </a:xfrm>
          <a:prstGeom prst="wav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
              <a:cs typeface=""/>
            </a:endParaRPr>
          </a:p>
        </p:txBody>
      </p:sp>
      <p:sp>
        <p:nvSpPr>
          <p:cNvPr id="6" name="Oval 5"/>
          <p:cNvSpPr/>
          <p:nvPr/>
        </p:nvSpPr>
        <p:spPr>
          <a:xfrm>
            <a:off x="4876800" y="2413000"/>
            <a:ext cx="838200" cy="838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
              <a:cs typeface=""/>
            </a:endParaRPr>
          </a:p>
        </p:txBody>
      </p:sp>
      <p:sp>
        <p:nvSpPr>
          <p:cNvPr id="7" name="Round Diagonal Corner Rectangle 6"/>
          <p:cNvSpPr/>
          <p:nvPr/>
        </p:nvSpPr>
        <p:spPr>
          <a:xfrm>
            <a:off x="4495800" y="4013200"/>
            <a:ext cx="1371600" cy="1828800"/>
          </a:xfrm>
          <a:prstGeom prst="round2DiagRect">
            <a:avLst>
              <a:gd name="adj1" fmla="val 9411"/>
              <a:gd name="adj2" fmla="val 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
              <a:cs typeface=""/>
            </a:endParaRPr>
          </a:p>
        </p:txBody>
      </p:sp>
      <p:sp>
        <p:nvSpPr>
          <p:cNvPr id="8" name="Round Same Side Corner Rectangle 7"/>
          <p:cNvSpPr/>
          <p:nvPr/>
        </p:nvSpPr>
        <p:spPr>
          <a:xfrm>
            <a:off x="3200400" y="4013200"/>
            <a:ext cx="1066800" cy="914400"/>
          </a:xfrm>
          <a:prstGeom prst="round2Same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
              <a:cs typeface=""/>
            </a:endParaRPr>
          </a:p>
        </p:txBody>
      </p:sp>
      <p:sp>
        <p:nvSpPr>
          <p:cNvPr id="9" name="Round Same Side Corner Rectangle 8"/>
          <p:cNvSpPr/>
          <p:nvPr/>
        </p:nvSpPr>
        <p:spPr>
          <a:xfrm>
            <a:off x="3200400" y="5080000"/>
            <a:ext cx="1066800" cy="762000"/>
          </a:xfrm>
          <a:prstGeom prst="round2Same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
              <a:cs typeface=""/>
            </a:endParaRPr>
          </a:p>
        </p:txBody>
      </p:sp>
      <p:sp>
        <p:nvSpPr>
          <p:cNvPr id="10" name="Right Arrow 9"/>
          <p:cNvSpPr/>
          <p:nvPr/>
        </p:nvSpPr>
        <p:spPr>
          <a:xfrm>
            <a:off x="5867400" y="2946400"/>
            <a:ext cx="838200" cy="4572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
              <a:cs typeface=""/>
            </a:endParaRPr>
          </a:p>
        </p:txBody>
      </p:sp>
      <p:sp>
        <p:nvSpPr>
          <p:cNvPr id="11" name="Right Arrow 10"/>
          <p:cNvSpPr/>
          <p:nvPr/>
        </p:nvSpPr>
        <p:spPr>
          <a:xfrm flipH="1">
            <a:off x="2286000" y="4470400"/>
            <a:ext cx="990600" cy="4572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
              <a:cs typeface=""/>
            </a:endParaRPr>
          </a:p>
        </p:txBody>
      </p:sp>
      <p:sp>
        <p:nvSpPr>
          <p:cNvPr id="12" name="TextBox 11"/>
          <p:cNvSpPr txBox="1"/>
          <p:nvPr/>
        </p:nvSpPr>
        <p:spPr>
          <a:xfrm>
            <a:off x="6845808" y="2134275"/>
            <a:ext cx="2221992" cy="2308324"/>
          </a:xfrm>
          <a:prstGeom prst="rect">
            <a:avLst/>
          </a:prstGeom>
          <a:noFill/>
        </p:spPr>
        <p:txBody>
          <a:bodyPr wrap="square" rtlCol="0">
            <a:spAutoFit/>
          </a:bodyPr>
          <a:lstStyle/>
          <a:p>
            <a:r>
              <a:rPr lang="en-US" b="1" dirty="0" smtClean="0">
                <a:latin typeface="Trebuchet MS"/>
                <a:cs typeface="Trebuchet MS"/>
              </a:rPr>
              <a:t>SKINS</a:t>
            </a:r>
          </a:p>
          <a:p>
            <a:r>
              <a:rPr lang="en-US" dirty="0" smtClean="0">
                <a:latin typeface="Trebuchet MS"/>
                <a:cs typeface="Trebuchet MS"/>
              </a:rPr>
              <a:t>Control over</a:t>
            </a:r>
            <a:br>
              <a:rPr lang="en-US" dirty="0" smtClean="0">
                <a:latin typeface="Trebuchet MS"/>
                <a:cs typeface="Trebuchet MS"/>
              </a:rPr>
            </a:br>
            <a:r>
              <a:rPr lang="en-US" dirty="0" smtClean="0">
                <a:latin typeface="Trebuchet MS"/>
                <a:cs typeface="Trebuchet MS"/>
              </a:rPr>
              <a:t>appearance</a:t>
            </a:r>
            <a:br>
              <a:rPr lang="en-US" dirty="0" smtClean="0">
                <a:latin typeface="Trebuchet MS"/>
                <a:cs typeface="Trebuchet MS"/>
              </a:rPr>
            </a:br>
            <a:r>
              <a:rPr lang="en-US" dirty="0" smtClean="0">
                <a:latin typeface="Trebuchet MS"/>
                <a:cs typeface="Trebuchet MS"/>
              </a:rPr>
              <a:t>and layout</a:t>
            </a:r>
            <a:br>
              <a:rPr lang="en-US" dirty="0" smtClean="0">
                <a:latin typeface="Trebuchet MS"/>
                <a:cs typeface="Trebuchet MS"/>
              </a:rPr>
            </a:br>
            <a:r>
              <a:rPr lang="en-US" dirty="0" smtClean="0">
                <a:latin typeface="Trebuchet MS"/>
                <a:cs typeface="Trebuchet MS"/>
              </a:rPr>
              <a:t>using HTML,</a:t>
            </a:r>
            <a:br>
              <a:rPr lang="en-US" dirty="0" smtClean="0">
                <a:latin typeface="Trebuchet MS"/>
                <a:cs typeface="Trebuchet MS"/>
              </a:rPr>
            </a:br>
            <a:r>
              <a:rPr lang="en-US" dirty="0" smtClean="0">
                <a:latin typeface="Trebuchet MS"/>
                <a:cs typeface="Trebuchet MS"/>
              </a:rPr>
              <a:t>CSS, images</a:t>
            </a:r>
            <a:endParaRPr lang="en-US" dirty="0">
              <a:latin typeface="Trebuchet MS"/>
              <a:cs typeface="Trebuchet MS"/>
            </a:endParaRPr>
          </a:p>
        </p:txBody>
      </p:sp>
      <p:sp>
        <p:nvSpPr>
          <p:cNvPr id="13" name="TextBox 12"/>
          <p:cNvSpPr txBox="1"/>
          <p:nvPr/>
        </p:nvSpPr>
        <p:spPr>
          <a:xfrm>
            <a:off x="685800" y="3859074"/>
            <a:ext cx="2057400" cy="1938992"/>
          </a:xfrm>
          <a:prstGeom prst="rect">
            <a:avLst/>
          </a:prstGeom>
          <a:noFill/>
        </p:spPr>
        <p:txBody>
          <a:bodyPr wrap="square" rtlCol="0">
            <a:spAutoFit/>
          </a:bodyPr>
          <a:lstStyle/>
          <a:p>
            <a:r>
              <a:rPr lang="en-US" b="1" dirty="0" smtClean="0">
                <a:latin typeface="Trebuchet MS"/>
                <a:cs typeface="Trebuchet MS"/>
              </a:rPr>
              <a:t>MODULES </a:t>
            </a:r>
            <a:r>
              <a:rPr lang="en-US" dirty="0" smtClean="0">
                <a:latin typeface="Trebuchet MS"/>
                <a:cs typeface="Trebuchet MS"/>
              </a:rPr>
              <a:t>Pluggable</a:t>
            </a:r>
            <a:br>
              <a:rPr lang="en-US" dirty="0" smtClean="0">
                <a:latin typeface="Trebuchet MS"/>
                <a:cs typeface="Trebuchet MS"/>
              </a:rPr>
            </a:br>
            <a:r>
              <a:rPr lang="en-US" dirty="0" smtClean="0">
                <a:latin typeface="Trebuchet MS"/>
                <a:cs typeface="Trebuchet MS"/>
              </a:rPr>
              <a:t>“mini-apps”</a:t>
            </a:r>
            <a:br>
              <a:rPr lang="en-US" dirty="0" smtClean="0">
                <a:latin typeface="Trebuchet MS"/>
                <a:cs typeface="Trebuchet MS"/>
              </a:rPr>
            </a:br>
            <a:r>
              <a:rPr lang="en-US" dirty="0" smtClean="0">
                <a:latin typeface="Trebuchet MS"/>
                <a:cs typeface="Trebuchet MS"/>
              </a:rPr>
              <a:t>to extend</a:t>
            </a:r>
            <a:br>
              <a:rPr lang="en-US" dirty="0" smtClean="0">
                <a:latin typeface="Trebuchet MS"/>
                <a:cs typeface="Trebuchet MS"/>
              </a:rPr>
            </a:br>
            <a:r>
              <a:rPr lang="en-US" dirty="0" smtClean="0">
                <a:latin typeface="Trebuchet MS"/>
                <a:cs typeface="Trebuchet MS"/>
              </a:rPr>
              <a:t>functionality</a:t>
            </a:r>
            <a:endParaRPr lang="en-US" dirty="0">
              <a:latin typeface="Trebuchet MS"/>
              <a:cs typeface="Trebuchet M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a Page Together</a:t>
            </a:r>
            <a:endParaRPr lang="en-US" dirty="0"/>
          </a:p>
        </p:txBody>
      </p:sp>
      <p:sp>
        <p:nvSpPr>
          <p:cNvPr id="3" name="Rounded Rectangle 2"/>
          <p:cNvSpPr/>
          <p:nvPr/>
        </p:nvSpPr>
        <p:spPr>
          <a:xfrm>
            <a:off x="2590800" y="1295400"/>
            <a:ext cx="3810000" cy="4667250"/>
          </a:xfrm>
          <a:prstGeom prst="roundRect">
            <a:avLst>
              <a:gd name="adj" fmla="val 339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t"/>
          <a:lstStyle/>
          <a:p>
            <a:pPr algn="ctr"/>
            <a:endParaRPr lang="en-US" b="1" dirty="0">
              <a:solidFill>
                <a:schemeClr val="accent6">
                  <a:lumMod val="50000"/>
                </a:schemeClr>
              </a:solidFill>
              <a:latin typeface=""/>
              <a:cs typeface=""/>
            </a:endParaRPr>
          </a:p>
        </p:txBody>
      </p:sp>
      <p:sp>
        <p:nvSpPr>
          <p:cNvPr id="4" name="Rounded Rectangle 3"/>
          <p:cNvSpPr/>
          <p:nvPr/>
        </p:nvSpPr>
        <p:spPr>
          <a:xfrm>
            <a:off x="2590800" y="1295400"/>
            <a:ext cx="3810000" cy="4667250"/>
          </a:xfrm>
          <a:prstGeom prst="roundRect">
            <a:avLst>
              <a:gd name="adj" fmla="val 3390"/>
            </a:avLst>
          </a:prstGeom>
          <a:solidFill>
            <a:schemeClr val="accent1">
              <a:lumMod val="40000"/>
              <a:lumOff val="60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endParaRPr lang="en-US" b="1" dirty="0">
              <a:solidFill>
                <a:schemeClr val="accent6">
                  <a:lumMod val="50000"/>
                </a:schemeClr>
              </a:solidFill>
              <a:latin typeface=""/>
              <a:cs typeface=""/>
            </a:endParaRPr>
          </a:p>
        </p:txBody>
      </p:sp>
      <p:sp>
        <p:nvSpPr>
          <p:cNvPr id="5" name="Wave 4"/>
          <p:cNvSpPr/>
          <p:nvPr/>
        </p:nvSpPr>
        <p:spPr>
          <a:xfrm flipH="1">
            <a:off x="2590800" y="1882140"/>
            <a:ext cx="3810000" cy="1143000"/>
          </a:xfrm>
          <a:prstGeom prst="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
              <a:cs typeface=""/>
            </a:endParaRPr>
          </a:p>
        </p:txBody>
      </p:sp>
      <p:sp>
        <p:nvSpPr>
          <p:cNvPr id="6" name="Oval 5"/>
          <p:cNvSpPr/>
          <p:nvPr/>
        </p:nvSpPr>
        <p:spPr>
          <a:xfrm>
            <a:off x="2971800" y="1447800"/>
            <a:ext cx="1047750" cy="1047750"/>
          </a:xfrm>
          <a:prstGeom prst="ellipse">
            <a:avLst/>
          </a:pr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
              <a:cs typeface=""/>
            </a:endParaRPr>
          </a:p>
        </p:txBody>
      </p:sp>
      <p:sp>
        <p:nvSpPr>
          <p:cNvPr id="7" name="Round Diagonal Corner Rectangle 6"/>
          <p:cNvSpPr/>
          <p:nvPr/>
        </p:nvSpPr>
        <p:spPr>
          <a:xfrm>
            <a:off x="4373880" y="3429000"/>
            <a:ext cx="1714500" cy="2286000"/>
          </a:xfrm>
          <a:prstGeom prst="round2DiagRect">
            <a:avLst>
              <a:gd name="adj1" fmla="val 9411"/>
              <a:gd name="adj2" fmla="val 0"/>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
              <a:cs typeface=""/>
            </a:endParaRPr>
          </a:p>
        </p:txBody>
      </p:sp>
      <p:sp>
        <p:nvSpPr>
          <p:cNvPr id="8" name="Round Same Side Corner Rectangle 7"/>
          <p:cNvSpPr/>
          <p:nvPr/>
        </p:nvSpPr>
        <p:spPr>
          <a:xfrm>
            <a:off x="2819400" y="3467100"/>
            <a:ext cx="1333500" cy="1143000"/>
          </a:xfrm>
          <a:prstGeom prst="round2Same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
              <a:cs typeface=""/>
            </a:endParaRPr>
          </a:p>
        </p:txBody>
      </p:sp>
      <p:sp>
        <p:nvSpPr>
          <p:cNvPr id="9" name="Round Same Side Corner Rectangle 8"/>
          <p:cNvSpPr/>
          <p:nvPr/>
        </p:nvSpPr>
        <p:spPr>
          <a:xfrm>
            <a:off x="2819400" y="4762500"/>
            <a:ext cx="1333500" cy="952500"/>
          </a:xfrm>
          <a:prstGeom prst="round2SameRect">
            <a:avLst/>
          </a:prstGeom>
          <a:solidFill>
            <a:schemeClr val="bg1">
              <a:lumMod val="95000"/>
            </a:schemeClr>
          </a:solidFill>
          <a:ln>
            <a:solidFill>
              <a:schemeClr val="tx2">
                <a:lumMod val="75000"/>
              </a:schemeClr>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atin typeface=""/>
              <a:cs typeface=""/>
            </a:endParaRPr>
          </a:p>
        </p:txBody>
      </p:sp>
      <p:sp>
        <p:nvSpPr>
          <p:cNvPr id="10" name="Rounded Rectangle 9"/>
          <p:cNvSpPr/>
          <p:nvPr/>
        </p:nvSpPr>
        <p:spPr>
          <a:xfrm>
            <a:off x="2667000" y="2743200"/>
            <a:ext cx="533400" cy="228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590800" y="2895600"/>
            <a:ext cx="3810000" cy="2286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276600" y="2743200"/>
            <a:ext cx="533400" cy="228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886200" y="2743200"/>
            <a:ext cx="533400" cy="228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5"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1000" fill="hold"/>
                                        <p:tgtEl>
                                          <p:spTgt spid="5"/>
                                        </p:tgtEl>
                                        <p:attrNameLst>
                                          <p:attrName>ppt_w</p:attrName>
                                        </p:attrNameLst>
                                      </p:cBhvr>
                                      <p:tavLst>
                                        <p:tav tm="0">
                                          <p:val>
                                            <p:fltVal val="0"/>
                                          </p:val>
                                        </p:tav>
                                        <p:tav tm="100000">
                                          <p:val>
                                            <p:strVal val="#ppt_w"/>
                                          </p:val>
                                        </p:tav>
                                      </p:tavLst>
                                    </p:anim>
                                    <p:anim calcmode="lin" valueType="num">
                                      <p:cBhvr>
                                        <p:cTn id="11" dur="1000" fill="hold"/>
                                        <p:tgtEl>
                                          <p:spTgt spid="5"/>
                                        </p:tgtEl>
                                        <p:attrNameLst>
                                          <p:attrName>ppt_h</p:attrName>
                                        </p:attrNameLst>
                                      </p:cBhvr>
                                      <p:tavLst>
                                        <p:tav tm="0">
                                          <p:val>
                                            <p:fltVal val="0"/>
                                          </p:val>
                                        </p:tav>
                                        <p:tav tm="100000">
                                          <p:val>
                                            <p:strVal val="#ppt_h"/>
                                          </p:val>
                                        </p:tav>
                                      </p:tavLst>
                                    </p:anim>
                                    <p:anim calcmode="lin" valueType="num">
                                      <p:cBhvr>
                                        <p:cTn id="12"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3" dur="1000" fill="hold"/>
                                        <p:tgtEl>
                                          <p:spTgt spid="5"/>
                                        </p:tgtEl>
                                        <p:attrNameLst>
                                          <p:attrName>ppt_y</p:attrName>
                                        </p:attrNameLst>
                                      </p:cBhvr>
                                      <p:tavLst>
                                        <p:tav tm="0" fmla="#ppt_y+(sin(-2*pi*(1-$))*-#ppt_x+cos(-2*pi*(1-$))*(1-#ppt_y))*(1-$)">
                                          <p:val>
                                            <p:fltVal val="0"/>
                                          </p:val>
                                        </p:tav>
                                        <p:tav tm="100000">
                                          <p:val>
                                            <p:fltVal val="1"/>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Scale>
                                      <p:cBhvr>
                                        <p:cTn id="3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6"/>
                                        </p:tgtEl>
                                        <p:attrNameLst>
                                          <p:attrName>ppt_x</p:attrName>
                                          <p:attrName>ppt_y</p:attrName>
                                        </p:attrNameLst>
                                      </p:cBhvr>
                                    </p:animMotion>
                                    <p:animEffect transition="in" filter="fade">
                                      <p:cBhvr>
                                        <p:cTn id="40" dur="10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48" presetClass="entr" presetSubtype="0" accel="5000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1000" fill="hold"/>
                                        <p:tgtEl>
                                          <p:spTgt spid="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6" dur="1000" fill="hold"/>
                                        <p:tgtEl>
                                          <p:spTgt spid="7"/>
                                        </p:tgtEl>
                                        <p:attrNameLst>
                                          <p:attrName>ppt_x</p:attrName>
                                        </p:attrNameLst>
                                      </p:cBhvr>
                                      <p:tavLst>
                                        <p:tav tm="0">
                                          <p:val>
                                            <p:fltVal val="-1"/>
                                          </p:val>
                                        </p:tav>
                                        <p:tav tm="50000">
                                          <p:val>
                                            <p:fltVal val="0.95"/>
                                          </p:val>
                                        </p:tav>
                                        <p:tav tm="100000">
                                          <p:val>
                                            <p:strVal val="#ppt_x"/>
                                          </p:val>
                                        </p:tav>
                                      </p:tavLst>
                                    </p:anim>
                                    <p:anim calcmode="lin" valueType="num">
                                      <p:cBhvr>
                                        <p:cTn id="47" dur="1000" fill="hold"/>
                                        <p:tgtEl>
                                          <p:spTgt spid="7"/>
                                        </p:tgtEl>
                                        <p:attrNameLst>
                                          <p:attrName>ppt_y</p:attrName>
                                        </p:attrNameLst>
                                      </p:cBhvr>
                                      <p:tavLst>
                                        <p:tav tm="0">
                                          <p:val>
                                            <p:strVal val="#ppt_y"/>
                                          </p:val>
                                        </p:tav>
                                        <p:tav tm="100000">
                                          <p:val>
                                            <p:strVal val="#ppt_y"/>
                                          </p:val>
                                        </p:tav>
                                      </p:tavLst>
                                    </p:anim>
                                    <p:animEffect transition="in" filter="fade">
                                      <p:cBhvr>
                                        <p:cTn id="48" dur="1000"/>
                                        <p:tgtEl>
                                          <p:spTgt spid="7"/>
                                        </p:tgtEl>
                                      </p:cBhvr>
                                    </p:animEffect>
                                  </p:childTnLst>
                                </p:cTn>
                              </p:par>
                              <p:par>
                                <p:cTn id="49" presetID="34"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from="(-#ppt_w/2)" to="(#ppt_x)" calcmode="lin" valueType="num">
                                      <p:cBhvr>
                                        <p:cTn id="51" dur="600" fill="hold">
                                          <p:stCondLst>
                                            <p:cond delay="0"/>
                                          </p:stCondLst>
                                        </p:cTn>
                                        <p:tgtEl>
                                          <p:spTgt spid="8"/>
                                        </p:tgtEl>
                                        <p:attrNameLst>
                                          <p:attrName>ppt_x</p:attrName>
                                        </p:attrNameLst>
                                      </p:cBhvr>
                                    </p:anim>
                                    <p:anim from="0" to="-1.0" calcmode="lin" valueType="num">
                                      <p:cBhvr>
                                        <p:cTn id="52" dur="200" decel="50000" autoRev="1" fill="hold">
                                          <p:stCondLst>
                                            <p:cond delay="600"/>
                                          </p:stCondLst>
                                        </p:cTn>
                                        <p:tgtEl>
                                          <p:spTgt spid="8"/>
                                        </p:tgtEl>
                                        <p:attrNameLst>
                                          <p:attrName>xshear</p:attrName>
                                        </p:attrNameLst>
                                      </p:cBhvr>
                                    </p:anim>
                                    <p:animScale>
                                      <p:cBhvr>
                                        <p:cTn id="53" dur="200" decel="100000" autoRev="1" fill="hold">
                                          <p:stCondLst>
                                            <p:cond delay="600"/>
                                          </p:stCondLst>
                                        </p:cTn>
                                        <p:tgtEl>
                                          <p:spTgt spid="8"/>
                                        </p:tgtEl>
                                      </p:cBhvr>
                                      <p:from x="100000" y="100000"/>
                                      <p:to x="80000" y="100000"/>
                                    </p:animScale>
                                    <p:anim by="(#ppt_h/3+#ppt_w*0.1)" calcmode="lin" valueType="num">
                                      <p:cBhvr additive="sum">
                                        <p:cTn id="54" dur="200" decel="100000" autoRev="1" fill="hold">
                                          <p:stCondLst>
                                            <p:cond delay="600"/>
                                          </p:stCondLst>
                                        </p:cTn>
                                        <p:tgtEl>
                                          <p:spTgt spid="8"/>
                                        </p:tgtEl>
                                        <p:attrNameLst>
                                          <p:attrName>ppt_x</p:attrName>
                                        </p:attrNameLst>
                                      </p:cBhvr>
                                    </p:anim>
                                  </p:childTnLst>
                                </p:cTn>
                              </p:par>
                              <p:par>
                                <p:cTn id="55" presetID="37"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900" decel="100000" fill="hold"/>
                                        <p:tgtEl>
                                          <p:spTgt spid="9"/>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0" y="-28575"/>
            <a:ext cx="9179123" cy="7267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found-business.png"/>
          <p:cNvPicPr>
            <a:picLocks noChangeAspect="1"/>
          </p:cNvPicPr>
          <p:nvPr/>
        </p:nvPicPr>
        <p:blipFill>
          <a:blip r:embed="rId3"/>
          <a:stretch>
            <a:fillRect/>
          </a:stretch>
        </p:blipFill>
        <p:spPr>
          <a:xfrm>
            <a:off x="0" y="0"/>
            <a:ext cx="9143999" cy="878203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ynapse.png"/>
          <p:cNvPicPr>
            <a:picLocks noChangeAspect="1"/>
          </p:cNvPicPr>
          <p:nvPr/>
        </p:nvPicPr>
        <p:blipFill>
          <a:blip r:embed="rId3"/>
          <a:stretch>
            <a:fillRect/>
          </a:stretch>
        </p:blipFill>
        <p:spPr>
          <a:xfrm>
            <a:off x="-733510" y="0"/>
            <a:ext cx="10487110" cy="688998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er-1.png"/>
          <p:cNvPicPr>
            <a:picLocks noChangeAspect="1"/>
          </p:cNvPicPr>
          <p:nvPr/>
        </p:nvPicPr>
        <p:blipFill>
          <a:blip r:embed="rId3"/>
          <a:stretch>
            <a:fillRect/>
          </a:stretch>
        </p:blipFill>
        <p:spPr>
          <a:xfrm>
            <a:off x="1213774" y="0"/>
            <a:ext cx="6716452" cy="6858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fl.png"/>
          <p:cNvPicPr>
            <a:picLocks noChangeAspect="1"/>
          </p:cNvPicPr>
          <p:nvPr/>
        </p:nvPicPr>
        <p:blipFill>
          <a:blip r:embed="rId3"/>
          <a:stretch>
            <a:fillRect/>
          </a:stretch>
        </p:blipFill>
        <p:spPr>
          <a:xfrm>
            <a:off x="0" y="0"/>
            <a:ext cx="9144000" cy="765753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 Resources</a:t>
            </a:r>
            <a:endParaRPr lang="en-US" dirty="0"/>
          </a:p>
        </p:txBody>
      </p:sp>
      <p:sp>
        <p:nvSpPr>
          <p:cNvPr id="3" name="Content Placeholder 2"/>
          <p:cNvSpPr>
            <a:spLocks noGrp="1"/>
          </p:cNvSpPr>
          <p:nvPr>
            <p:ph idx="1"/>
          </p:nvPr>
        </p:nvSpPr>
        <p:spPr>
          <a:xfrm>
            <a:off x="387438" y="2667000"/>
            <a:ext cx="8458200" cy="4038601"/>
          </a:xfrm>
        </p:spPr>
        <p:txBody>
          <a:bodyPr>
            <a:normAutofit/>
          </a:bodyPr>
          <a:lstStyle/>
          <a:p>
            <a:r>
              <a:rPr lang="en-US" b="1" dirty="0" smtClean="0"/>
              <a:t>Session Feedback</a:t>
            </a:r>
            <a:r>
              <a:rPr lang="en-US" dirty="0" smtClean="0"/>
              <a:t>! </a:t>
            </a:r>
            <a:r>
              <a:rPr lang="en-US" dirty="0" smtClean="0">
                <a:hlinkClick r:id="rId2"/>
              </a:rPr>
              <a:t>http://www.stldodn.com</a:t>
            </a:r>
            <a:endParaRPr lang="en-US" dirty="0" smtClean="0"/>
          </a:p>
          <a:p>
            <a:r>
              <a:rPr lang="en-US" dirty="0" smtClean="0"/>
              <a:t>Twitter </a:t>
            </a:r>
            <a:r>
              <a:rPr lang="en-US" sz="2400" dirty="0" smtClean="0">
                <a:hlinkClick r:id="rId3"/>
              </a:rPr>
              <a:t>@</a:t>
            </a:r>
            <a:r>
              <a:rPr lang="en-US" sz="2400" dirty="0" err="1" smtClean="0">
                <a:hlinkClick r:id="rId3"/>
              </a:rPr>
              <a:t>irobinson</a:t>
            </a:r>
            <a:endParaRPr lang="en-US" sz="2400" dirty="0" smtClean="0"/>
          </a:p>
          <a:p>
            <a:r>
              <a:rPr lang="en-US" dirty="0" err="1" smtClean="0"/>
              <a:t>GitHub</a:t>
            </a:r>
            <a:r>
              <a:rPr lang="en-US" dirty="0" smtClean="0"/>
              <a:t> </a:t>
            </a:r>
            <a:r>
              <a:rPr lang="en-US" sz="2400" dirty="0" smtClean="0">
                <a:hlinkClick r:id="rId4"/>
              </a:rPr>
              <a:t>http://github.com/irobinson</a:t>
            </a:r>
            <a:endParaRPr lang="en-US" sz="2400" dirty="0" smtClean="0"/>
          </a:p>
          <a:p>
            <a:r>
              <a:rPr lang="en-US" dirty="0" err="1" smtClean="0"/>
              <a:t>StackOverflow</a:t>
            </a:r>
            <a:r>
              <a:rPr lang="en-US" dirty="0" smtClean="0"/>
              <a:t> Careers </a:t>
            </a:r>
            <a:r>
              <a:rPr lang="en-US" sz="2400" dirty="0" smtClean="0">
                <a:hlinkClick r:id="rId5"/>
              </a:rPr>
              <a:t>http://</a:t>
            </a:r>
            <a:r>
              <a:rPr lang="en-US" sz="2400" dirty="0" smtClean="0">
                <a:hlinkClick r:id="rId5"/>
              </a:rPr>
              <a:t>bit.ly/irobinson</a:t>
            </a:r>
            <a:endParaRPr lang="en-US" sz="2400" dirty="0" smtClean="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3999" y="1219200"/>
            <a:ext cx="61850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1590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a:t>
            </a:r>
            <a:endParaRPr lang="en-US" dirty="0"/>
          </a:p>
        </p:txBody>
      </p:sp>
      <p:pic>
        <p:nvPicPr>
          <p:cNvPr id="3" name="Picture 10" descr="user business casual man"/>
          <p:cNvPicPr>
            <a:picLocks noChangeAspect="1" noChangeArrowheads="1"/>
          </p:cNvPicPr>
          <p:nvPr/>
        </p:nvPicPr>
        <p:blipFill>
          <a:blip r:embed="rId3" cstate="print"/>
          <a:srcRect/>
          <a:stretch>
            <a:fillRect/>
          </a:stretch>
        </p:blipFill>
        <p:spPr bwMode="auto">
          <a:xfrm>
            <a:off x="914400" y="4876800"/>
            <a:ext cx="838200" cy="1114442"/>
          </a:xfrm>
          <a:prstGeom prst="rect">
            <a:avLst/>
          </a:prstGeom>
          <a:noFill/>
        </p:spPr>
      </p:pic>
      <p:pic>
        <p:nvPicPr>
          <p:cNvPr id="4" name="Picture 12" descr="user business user woman"/>
          <p:cNvPicPr>
            <a:picLocks noChangeAspect="1" noChangeArrowheads="1"/>
          </p:cNvPicPr>
          <p:nvPr/>
        </p:nvPicPr>
        <p:blipFill>
          <a:blip r:embed="rId4" cstate="print"/>
          <a:srcRect/>
          <a:stretch>
            <a:fillRect/>
          </a:stretch>
        </p:blipFill>
        <p:spPr bwMode="auto">
          <a:xfrm>
            <a:off x="914400" y="3076558"/>
            <a:ext cx="824659" cy="1114442"/>
          </a:xfrm>
          <a:prstGeom prst="rect">
            <a:avLst/>
          </a:prstGeom>
          <a:noFill/>
        </p:spPr>
      </p:pic>
      <p:pic>
        <p:nvPicPr>
          <p:cNvPr id="5" name="Picture 4" descr="user business man"/>
          <p:cNvPicPr>
            <a:picLocks noChangeAspect="1" noChangeArrowheads="1"/>
          </p:cNvPicPr>
          <p:nvPr/>
        </p:nvPicPr>
        <p:blipFill>
          <a:blip r:embed="rId5" cstate="print"/>
          <a:srcRect/>
          <a:stretch>
            <a:fillRect/>
          </a:stretch>
        </p:blipFill>
        <p:spPr bwMode="auto">
          <a:xfrm>
            <a:off x="914400" y="1371600"/>
            <a:ext cx="838200" cy="1114442"/>
          </a:xfrm>
          <a:prstGeom prst="rect">
            <a:avLst/>
          </a:prstGeom>
          <a:noFill/>
        </p:spPr>
      </p:pic>
      <p:sp>
        <p:nvSpPr>
          <p:cNvPr id="6" name="TextBox 5"/>
          <p:cNvSpPr txBox="1"/>
          <p:nvPr/>
        </p:nvSpPr>
        <p:spPr>
          <a:xfrm>
            <a:off x="1981200" y="1295400"/>
            <a:ext cx="6400800" cy="1200329"/>
          </a:xfrm>
          <a:prstGeom prst="rect">
            <a:avLst/>
          </a:prstGeom>
          <a:noFill/>
        </p:spPr>
        <p:txBody>
          <a:bodyPr wrap="square" rtlCol="0">
            <a:spAutoFit/>
          </a:bodyPr>
          <a:lstStyle/>
          <a:p>
            <a:r>
              <a:rPr lang="en-US" b="1" dirty="0" smtClean="0">
                <a:latin typeface="Trebuchet MS"/>
                <a:cs typeface="Trebuchet MS"/>
              </a:rPr>
              <a:t>SUPERUSERS</a:t>
            </a:r>
          </a:p>
          <a:p>
            <a:r>
              <a:rPr lang="en-US" dirty="0" smtClean="0">
                <a:latin typeface="Trebuchet MS"/>
                <a:cs typeface="Trebuchet MS"/>
              </a:rPr>
              <a:t>Access to all available capabilities including installing extensions, creating portals etc.</a:t>
            </a:r>
            <a:endParaRPr lang="en-US" dirty="0">
              <a:latin typeface="Trebuchet MS"/>
              <a:cs typeface="Trebuchet MS"/>
            </a:endParaRPr>
          </a:p>
        </p:txBody>
      </p:sp>
      <p:sp>
        <p:nvSpPr>
          <p:cNvPr id="7" name="TextBox 6"/>
          <p:cNvSpPr txBox="1"/>
          <p:nvPr/>
        </p:nvSpPr>
        <p:spPr>
          <a:xfrm>
            <a:off x="1981200" y="2971800"/>
            <a:ext cx="6400800" cy="1200329"/>
          </a:xfrm>
          <a:prstGeom prst="rect">
            <a:avLst/>
          </a:prstGeom>
          <a:noFill/>
        </p:spPr>
        <p:txBody>
          <a:bodyPr wrap="square" rtlCol="0">
            <a:spAutoFit/>
          </a:bodyPr>
          <a:lstStyle/>
          <a:p>
            <a:r>
              <a:rPr lang="en-US" b="1" dirty="0" smtClean="0">
                <a:latin typeface="Trebuchet MS"/>
                <a:cs typeface="Trebuchet MS"/>
              </a:rPr>
              <a:t>ADMINISTRATORS</a:t>
            </a:r>
          </a:p>
          <a:p>
            <a:r>
              <a:rPr lang="en-US" dirty="0" smtClean="0">
                <a:latin typeface="Trebuchet MS"/>
                <a:cs typeface="Trebuchet MS"/>
              </a:rPr>
              <a:t>Administration capabilities within the portal where her/his account exists</a:t>
            </a:r>
            <a:endParaRPr lang="en-US" dirty="0">
              <a:latin typeface="Trebuchet MS"/>
              <a:cs typeface="Trebuchet MS"/>
            </a:endParaRPr>
          </a:p>
        </p:txBody>
      </p:sp>
      <p:sp>
        <p:nvSpPr>
          <p:cNvPr id="8" name="TextBox 7"/>
          <p:cNvSpPr txBox="1"/>
          <p:nvPr/>
        </p:nvSpPr>
        <p:spPr>
          <a:xfrm>
            <a:off x="1981200" y="4800600"/>
            <a:ext cx="6400800" cy="830997"/>
          </a:xfrm>
          <a:prstGeom prst="rect">
            <a:avLst/>
          </a:prstGeom>
          <a:noFill/>
        </p:spPr>
        <p:txBody>
          <a:bodyPr wrap="square" rtlCol="0">
            <a:spAutoFit/>
          </a:bodyPr>
          <a:lstStyle/>
          <a:p>
            <a:r>
              <a:rPr lang="en-US" b="1" dirty="0" smtClean="0">
                <a:latin typeface="Trebuchet MS"/>
                <a:cs typeface="Trebuchet MS"/>
              </a:rPr>
              <a:t>USERS</a:t>
            </a:r>
          </a:p>
          <a:p>
            <a:r>
              <a:rPr lang="en-US" dirty="0" smtClean="0">
                <a:latin typeface="Trebuchet MS"/>
                <a:cs typeface="Trebuchet MS"/>
              </a:rPr>
              <a:t>Delegated permissions by Administrators</a:t>
            </a:r>
            <a:endParaRPr lang="en-US" dirty="0">
              <a:latin typeface="Trebuchet MS"/>
              <a:cs typeface="Trebuchet M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a:t>
            </a:r>
            <a:endParaRPr lang="en-US" dirty="0"/>
          </a:p>
        </p:txBody>
      </p:sp>
      <p:pic>
        <p:nvPicPr>
          <p:cNvPr id="3" name="Picture 2" descr="user business man"/>
          <p:cNvPicPr>
            <a:picLocks noChangeAspect="1" noChangeArrowheads="1"/>
          </p:cNvPicPr>
          <p:nvPr/>
        </p:nvPicPr>
        <p:blipFill>
          <a:blip r:embed="rId3" cstate="print"/>
          <a:srcRect/>
          <a:stretch>
            <a:fillRect/>
          </a:stretch>
        </p:blipFill>
        <p:spPr bwMode="auto">
          <a:xfrm>
            <a:off x="4114800" y="533400"/>
            <a:ext cx="838200" cy="1114442"/>
          </a:xfrm>
          <a:prstGeom prst="rect">
            <a:avLst/>
          </a:prstGeom>
          <a:noFill/>
        </p:spPr>
      </p:pic>
      <p:pic>
        <p:nvPicPr>
          <p:cNvPr id="4" name="Picture 12" descr="user business user woman"/>
          <p:cNvPicPr>
            <a:picLocks noChangeAspect="1" noChangeArrowheads="1"/>
          </p:cNvPicPr>
          <p:nvPr/>
        </p:nvPicPr>
        <p:blipFill>
          <a:blip r:embed="rId4" cstate="print"/>
          <a:srcRect/>
          <a:stretch>
            <a:fillRect/>
          </a:stretch>
        </p:blipFill>
        <p:spPr bwMode="auto">
          <a:xfrm>
            <a:off x="1994741" y="1981200"/>
            <a:ext cx="824659" cy="1114442"/>
          </a:xfrm>
          <a:prstGeom prst="rect">
            <a:avLst/>
          </a:prstGeom>
          <a:noFill/>
        </p:spPr>
      </p:pic>
      <p:pic>
        <p:nvPicPr>
          <p:cNvPr id="5" name="Picture 12" descr="user business user woman"/>
          <p:cNvPicPr>
            <a:picLocks noChangeAspect="1" noChangeArrowheads="1"/>
          </p:cNvPicPr>
          <p:nvPr/>
        </p:nvPicPr>
        <p:blipFill>
          <a:blip r:embed="rId4" cstate="print"/>
          <a:srcRect/>
          <a:stretch>
            <a:fillRect/>
          </a:stretch>
        </p:blipFill>
        <p:spPr bwMode="auto">
          <a:xfrm>
            <a:off x="6303769" y="1981200"/>
            <a:ext cx="824659" cy="1114442"/>
          </a:xfrm>
          <a:prstGeom prst="rect">
            <a:avLst/>
          </a:prstGeom>
          <a:noFill/>
        </p:spPr>
      </p:pic>
      <p:pic>
        <p:nvPicPr>
          <p:cNvPr id="6" name="Picture 20" descr="disk people users green"/>
          <p:cNvPicPr>
            <a:picLocks noChangeAspect="1" noChangeArrowheads="1"/>
          </p:cNvPicPr>
          <p:nvPr/>
        </p:nvPicPr>
        <p:blipFill>
          <a:blip r:embed="rId5" cstate="print"/>
          <a:srcRect/>
          <a:stretch>
            <a:fillRect/>
          </a:stretch>
        </p:blipFill>
        <p:spPr bwMode="auto">
          <a:xfrm>
            <a:off x="2514600" y="3705242"/>
            <a:ext cx="1246312" cy="838200"/>
          </a:xfrm>
          <a:prstGeom prst="rect">
            <a:avLst/>
          </a:prstGeom>
          <a:noFill/>
        </p:spPr>
      </p:pic>
      <p:pic>
        <p:nvPicPr>
          <p:cNvPr id="7" name="Picture 20" descr="disk people users green"/>
          <p:cNvPicPr>
            <a:picLocks noChangeAspect="1" noChangeArrowheads="1"/>
          </p:cNvPicPr>
          <p:nvPr/>
        </p:nvPicPr>
        <p:blipFill>
          <a:blip r:embed="rId5" cstate="print"/>
          <a:srcRect/>
          <a:stretch>
            <a:fillRect/>
          </a:stretch>
        </p:blipFill>
        <p:spPr bwMode="auto">
          <a:xfrm>
            <a:off x="762000" y="3705242"/>
            <a:ext cx="1246312" cy="838200"/>
          </a:xfrm>
          <a:prstGeom prst="rect">
            <a:avLst/>
          </a:prstGeom>
          <a:noFill/>
        </p:spPr>
      </p:pic>
      <p:pic>
        <p:nvPicPr>
          <p:cNvPr id="8" name="Picture 20" descr="disk people users green"/>
          <p:cNvPicPr>
            <a:picLocks noChangeAspect="1" noChangeArrowheads="1"/>
          </p:cNvPicPr>
          <p:nvPr/>
        </p:nvPicPr>
        <p:blipFill>
          <a:blip r:embed="rId5" cstate="print"/>
          <a:srcRect/>
          <a:stretch>
            <a:fillRect/>
          </a:stretch>
        </p:blipFill>
        <p:spPr bwMode="auto">
          <a:xfrm>
            <a:off x="7065769" y="3705242"/>
            <a:ext cx="1246312" cy="838200"/>
          </a:xfrm>
          <a:prstGeom prst="rect">
            <a:avLst/>
          </a:prstGeom>
          <a:noFill/>
        </p:spPr>
      </p:pic>
      <p:pic>
        <p:nvPicPr>
          <p:cNvPr id="9" name="Picture 20" descr="disk people users green"/>
          <p:cNvPicPr>
            <a:picLocks noChangeAspect="1" noChangeArrowheads="1"/>
          </p:cNvPicPr>
          <p:nvPr/>
        </p:nvPicPr>
        <p:blipFill>
          <a:blip r:embed="rId5" cstate="print"/>
          <a:srcRect/>
          <a:stretch>
            <a:fillRect/>
          </a:stretch>
        </p:blipFill>
        <p:spPr bwMode="auto">
          <a:xfrm>
            <a:off x="5313169" y="3705242"/>
            <a:ext cx="1246312" cy="838200"/>
          </a:xfrm>
          <a:prstGeom prst="rect">
            <a:avLst/>
          </a:prstGeom>
          <a:noFill/>
        </p:spPr>
      </p:pic>
      <p:sp>
        <p:nvSpPr>
          <p:cNvPr id="10" name="TextBox 9"/>
          <p:cNvSpPr txBox="1"/>
          <p:nvPr/>
        </p:nvSpPr>
        <p:spPr>
          <a:xfrm>
            <a:off x="4953000" y="809642"/>
            <a:ext cx="659155" cy="369332"/>
          </a:xfrm>
          <a:prstGeom prst="rect">
            <a:avLst/>
          </a:prstGeom>
          <a:noFill/>
        </p:spPr>
        <p:txBody>
          <a:bodyPr wrap="none" rtlCol="0">
            <a:spAutoFit/>
          </a:bodyPr>
          <a:lstStyle/>
          <a:p>
            <a:r>
              <a:rPr lang="en-US" sz="1800" dirty="0" smtClean="0"/>
              <a:t>Host</a:t>
            </a:r>
            <a:endParaRPr lang="en-US" sz="1800" dirty="0"/>
          </a:p>
        </p:txBody>
      </p:sp>
      <p:sp>
        <p:nvSpPr>
          <p:cNvPr id="11" name="TextBox 10"/>
          <p:cNvSpPr txBox="1"/>
          <p:nvPr/>
        </p:nvSpPr>
        <p:spPr>
          <a:xfrm>
            <a:off x="2895600" y="2105042"/>
            <a:ext cx="1107996" cy="646331"/>
          </a:xfrm>
          <a:prstGeom prst="rect">
            <a:avLst/>
          </a:prstGeom>
          <a:noFill/>
        </p:spPr>
        <p:txBody>
          <a:bodyPr wrap="none" rtlCol="0">
            <a:spAutoFit/>
          </a:bodyPr>
          <a:lstStyle/>
          <a:p>
            <a:r>
              <a:rPr lang="en-US" sz="1800" dirty="0" smtClean="0"/>
              <a:t>Portal 1 </a:t>
            </a:r>
          </a:p>
          <a:p>
            <a:r>
              <a:rPr lang="en-US" sz="1800" dirty="0" smtClean="0"/>
              <a:t>Admin(s)</a:t>
            </a:r>
            <a:endParaRPr lang="en-US" sz="1800" dirty="0"/>
          </a:p>
        </p:txBody>
      </p:sp>
      <p:sp>
        <p:nvSpPr>
          <p:cNvPr id="12" name="TextBox 11"/>
          <p:cNvSpPr txBox="1"/>
          <p:nvPr/>
        </p:nvSpPr>
        <p:spPr>
          <a:xfrm>
            <a:off x="7218169" y="2105042"/>
            <a:ext cx="1107996" cy="646331"/>
          </a:xfrm>
          <a:prstGeom prst="rect">
            <a:avLst/>
          </a:prstGeom>
          <a:noFill/>
        </p:spPr>
        <p:txBody>
          <a:bodyPr wrap="none" rtlCol="0">
            <a:spAutoFit/>
          </a:bodyPr>
          <a:lstStyle/>
          <a:p>
            <a:r>
              <a:rPr lang="en-US" sz="1800" dirty="0" smtClean="0"/>
              <a:t>Portal </a:t>
            </a:r>
            <a:r>
              <a:rPr lang="en-US" sz="1800" i="1" dirty="0" smtClean="0"/>
              <a:t>N</a:t>
            </a:r>
            <a:r>
              <a:rPr lang="en-US" sz="1800" dirty="0" smtClean="0"/>
              <a:t> </a:t>
            </a:r>
          </a:p>
          <a:p>
            <a:r>
              <a:rPr lang="en-US" sz="1800" dirty="0" smtClean="0"/>
              <a:t>Admin(s)</a:t>
            </a:r>
            <a:endParaRPr lang="en-US" sz="1800" dirty="0"/>
          </a:p>
        </p:txBody>
      </p:sp>
      <p:pic>
        <p:nvPicPr>
          <p:cNvPr id="13" name="Picture 10" descr="user business casual man"/>
          <p:cNvPicPr>
            <a:picLocks noChangeAspect="1" noChangeArrowheads="1"/>
          </p:cNvPicPr>
          <p:nvPr/>
        </p:nvPicPr>
        <p:blipFill>
          <a:blip r:embed="rId6" cstate="print"/>
          <a:srcRect/>
          <a:stretch>
            <a:fillRect/>
          </a:stretch>
        </p:blipFill>
        <p:spPr bwMode="auto">
          <a:xfrm>
            <a:off x="457200" y="4797155"/>
            <a:ext cx="554231" cy="736887"/>
          </a:xfrm>
          <a:prstGeom prst="rect">
            <a:avLst/>
          </a:prstGeom>
          <a:noFill/>
        </p:spPr>
      </p:pic>
      <p:pic>
        <p:nvPicPr>
          <p:cNvPr id="14" name="Picture 10" descr="user business casual man"/>
          <p:cNvPicPr>
            <a:picLocks noChangeAspect="1" noChangeArrowheads="1"/>
          </p:cNvPicPr>
          <p:nvPr/>
        </p:nvPicPr>
        <p:blipFill>
          <a:blip r:embed="rId6" cstate="print"/>
          <a:srcRect/>
          <a:stretch>
            <a:fillRect/>
          </a:stretch>
        </p:blipFill>
        <p:spPr bwMode="auto">
          <a:xfrm>
            <a:off x="838200" y="4797155"/>
            <a:ext cx="554231" cy="736887"/>
          </a:xfrm>
          <a:prstGeom prst="rect">
            <a:avLst/>
          </a:prstGeom>
          <a:noFill/>
        </p:spPr>
      </p:pic>
      <p:pic>
        <p:nvPicPr>
          <p:cNvPr id="15" name="Picture 10" descr="user business casual man"/>
          <p:cNvPicPr>
            <a:picLocks noChangeAspect="1" noChangeArrowheads="1"/>
          </p:cNvPicPr>
          <p:nvPr/>
        </p:nvPicPr>
        <p:blipFill>
          <a:blip r:embed="rId6" cstate="print"/>
          <a:srcRect/>
          <a:stretch>
            <a:fillRect/>
          </a:stretch>
        </p:blipFill>
        <p:spPr bwMode="auto">
          <a:xfrm>
            <a:off x="609600" y="4949555"/>
            <a:ext cx="554231" cy="736887"/>
          </a:xfrm>
          <a:prstGeom prst="rect">
            <a:avLst/>
          </a:prstGeom>
          <a:noFill/>
        </p:spPr>
      </p:pic>
      <p:pic>
        <p:nvPicPr>
          <p:cNvPr id="16" name="Picture 10" descr="user business casual man"/>
          <p:cNvPicPr>
            <a:picLocks noChangeAspect="1" noChangeArrowheads="1"/>
          </p:cNvPicPr>
          <p:nvPr/>
        </p:nvPicPr>
        <p:blipFill>
          <a:blip r:embed="rId6" cstate="print"/>
          <a:srcRect/>
          <a:stretch>
            <a:fillRect/>
          </a:stretch>
        </p:blipFill>
        <p:spPr bwMode="auto">
          <a:xfrm>
            <a:off x="1807969" y="4848242"/>
            <a:ext cx="554231" cy="736887"/>
          </a:xfrm>
          <a:prstGeom prst="rect">
            <a:avLst/>
          </a:prstGeom>
          <a:noFill/>
        </p:spPr>
      </p:pic>
      <p:pic>
        <p:nvPicPr>
          <p:cNvPr id="17" name="Picture 10" descr="user business casual man"/>
          <p:cNvPicPr>
            <a:picLocks noChangeAspect="1" noChangeArrowheads="1"/>
          </p:cNvPicPr>
          <p:nvPr/>
        </p:nvPicPr>
        <p:blipFill>
          <a:blip r:embed="rId6" cstate="print"/>
          <a:srcRect/>
          <a:stretch>
            <a:fillRect/>
          </a:stretch>
        </p:blipFill>
        <p:spPr bwMode="auto">
          <a:xfrm>
            <a:off x="2188969" y="4848242"/>
            <a:ext cx="554231" cy="736887"/>
          </a:xfrm>
          <a:prstGeom prst="rect">
            <a:avLst/>
          </a:prstGeom>
          <a:noFill/>
        </p:spPr>
      </p:pic>
      <p:pic>
        <p:nvPicPr>
          <p:cNvPr id="18" name="Picture 10" descr="user business casual man"/>
          <p:cNvPicPr>
            <a:picLocks noChangeAspect="1" noChangeArrowheads="1"/>
          </p:cNvPicPr>
          <p:nvPr/>
        </p:nvPicPr>
        <p:blipFill>
          <a:blip r:embed="rId6" cstate="print"/>
          <a:srcRect/>
          <a:stretch>
            <a:fillRect/>
          </a:stretch>
        </p:blipFill>
        <p:spPr bwMode="auto">
          <a:xfrm>
            <a:off x="1960369" y="5000642"/>
            <a:ext cx="554231" cy="736887"/>
          </a:xfrm>
          <a:prstGeom prst="rect">
            <a:avLst/>
          </a:prstGeom>
          <a:noFill/>
        </p:spPr>
      </p:pic>
      <p:pic>
        <p:nvPicPr>
          <p:cNvPr id="19" name="Picture 10" descr="user business casual man"/>
          <p:cNvPicPr>
            <a:picLocks noChangeAspect="1" noChangeArrowheads="1"/>
          </p:cNvPicPr>
          <p:nvPr/>
        </p:nvPicPr>
        <p:blipFill>
          <a:blip r:embed="rId6" cstate="print"/>
          <a:srcRect/>
          <a:stretch>
            <a:fillRect/>
          </a:stretch>
        </p:blipFill>
        <p:spPr bwMode="auto">
          <a:xfrm>
            <a:off x="3124200" y="4848242"/>
            <a:ext cx="554231" cy="736887"/>
          </a:xfrm>
          <a:prstGeom prst="rect">
            <a:avLst/>
          </a:prstGeom>
          <a:noFill/>
        </p:spPr>
      </p:pic>
      <p:pic>
        <p:nvPicPr>
          <p:cNvPr id="20" name="Picture 10" descr="user business casual man"/>
          <p:cNvPicPr>
            <a:picLocks noChangeAspect="1" noChangeArrowheads="1"/>
          </p:cNvPicPr>
          <p:nvPr/>
        </p:nvPicPr>
        <p:blipFill>
          <a:blip r:embed="rId6" cstate="print"/>
          <a:srcRect/>
          <a:stretch>
            <a:fillRect/>
          </a:stretch>
        </p:blipFill>
        <p:spPr bwMode="auto">
          <a:xfrm>
            <a:off x="3505200" y="4848242"/>
            <a:ext cx="554231" cy="736887"/>
          </a:xfrm>
          <a:prstGeom prst="rect">
            <a:avLst/>
          </a:prstGeom>
          <a:noFill/>
        </p:spPr>
      </p:pic>
      <p:pic>
        <p:nvPicPr>
          <p:cNvPr id="21" name="Picture 10" descr="user business casual man"/>
          <p:cNvPicPr>
            <a:picLocks noChangeAspect="1" noChangeArrowheads="1"/>
          </p:cNvPicPr>
          <p:nvPr/>
        </p:nvPicPr>
        <p:blipFill>
          <a:blip r:embed="rId6" cstate="print"/>
          <a:srcRect/>
          <a:stretch>
            <a:fillRect/>
          </a:stretch>
        </p:blipFill>
        <p:spPr bwMode="auto">
          <a:xfrm>
            <a:off x="3276600" y="5000642"/>
            <a:ext cx="554231" cy="736887"/>
          </a:xfrm>
          <a:prstGeom prst="rect">
            <a:avLst/>
          </a:prstGeom>
          <a:noFill/>
        </p:spPr>
      </p:pic>
      <p:pic>
        <p:nvPicPr>
          <p:cNvPr id="22" name="Picture 10" descr="user business casual man"/>
          <p:cNvPicPr>
            <a:picLocks noChangeAspect="1" noChangeArrowheads="1"/>
          </p:cNvPicPr>
          <p:nvPr/>
        </p:nvPicPr>
        <p:blipFill>
          <a:blip r:embed="rId6" cstate="print"/>
          <a:srcRect/>
          <a:stretch>
            <a:fillRect/>
          </a:stretch>
        </p:blipFill>
        <p:spPr bwMode="auto">
          <a:xfrm>
            <a:off x="5084569" y="4848242"/>
            <a:ext cx="554231" cy="736887"/>
          </a:xfrm>
          <a:prstGeom prst="rect">
            <a:avLst/>
          </a:prstGeom>
          <a:noFill/>
        </p:spPr>
      </p:pic>
      <p:pic>
        <p:nvPicPr>
          <p:cNvPr id="23" name="Picture 10" descr="user business casual man"/>
          <p:cNvPicPr>
            <a:picLocks noChangeAspect="1" noChangeArrowheads="1"/>
          </p:cNvPicPr>
          <p:nvPr/>
        </p:nvPicPr>
        <p:blipFill>
          <a:blip r:embed="rId6" cstate="print"/>
          <a:srcRect/>
          <a:stretch>
            <a:fillRect/>
          </a:stretch>
        </p:blipFill>
        <p:spPr bwMode="auto">
          <a:xfrm>
            <a:off x="5465569" y="4848242"/>
            <a:ext cx="554231" cy="736887"/>
          </a:xfrm>
          <a:prstGeom prst="rect">
            <a:avLst/>
          </a:prstGeom>
          <a:noFill/>
        </p:spPr>
      </p:pic>
      <p:pic>
        <p:nvPicPr>
          <p:cNvPr id="24" name="Picture 10" descr="user business casual man"/>
          <p:cNvPicPr>
            <a:picLocks noChangeAspect="1" noChangeArrowheads="1"/>
          </p:cNvPicPr>
          <p:nvPr/>
        </p:nvPicPr>
        <p:blipFill>
          <a:blip r:embed="rId6" cstate="print"/>
          <a:srcRect/>
          <a:stretch>
            <a:fillRect/>
          </a:stretch>
        </p:blipFill>
        <p:spPr bwMode="auto">
          <a:xfrm>
            <a:off x="5236969" y="5000642"/>
            <a:ext cx="554231" cy="736887"/>
          </a:xfrm>
          <a:prstGeom prst="rect">
            <a:avLst/>
          </a:prstGeom>
          <a:noFill/>
        </p:spPr>
      </p:pic>
      <p:pic>
        <p:nvPicPr>
          <p:cNvPr id="25" name="Picture 10" descr="user business casual man"/>
          <p:cNvPicPr>
            <a:picLocks noChangeAspect="1" noChangeArrowheads="1"/>
          </p:cNvPicPr>
          <p:nvPr/>
        </p:nvPicPr>
        <p:blipFill>
          <a:blip r:embed="rId6" cstate="print"/>
          <a:srcRect/>
          <a:stretch>
            <a:fillRect/>
          </a:stretch>
        </p:blipFill>
        <p:spPr bwMode="auto">
          <a:xfrm>
            <a:off x="6435338" y="4899329"/>
            <a:ext cx="554231" cy="736887"/>
          </a:xfrm>
          <a:prstGeom prst="rect">
            <a:avLst/>
          </a:prstGeom>
          <a:noFill/>
        </p:spPr>
      </p:pic>
      <p:pic>
        <p:nvPicPr>
          <p:cNvPr id="26" name="Picture 10" descr="user business casual man"/>
          <p:cNvPicPr>
            <a:picLocks noChangeAspect="1" noChangeArrowheads="1"/>
          </p:cNvPicPr>
          <p:nvPr/>
        </p:nvPicPr>
        <p:blipFill>
          <a:blip r:embed="rId6" cstate="print"/>
          <a:srcRect/>
          <a:stretch>
            <a:fillRect/>
          </a:stretch>
        </p:blipFill>
        <p:spPr bwMode="auto">
          <a:xfrm>
            <a:off x="6816338" y="4899329"/>
            <a:ext cx="554231" cy="736887"/>
          </a:xfrm>
          <a:prstGeom prst="rect">
            <a:avLst/>
          </a:prstGeom>
          <a:noFill/>
        </p:spPr>
      </p:pic>
      <p:pic>
        <p:nvPicPr>
          <p:cNvPr id="27" name="Picture 10" descr="user business casual man"/>
          <p:cNvPicPr>
            <a:picLocks noChangeAspect="1" noChangeArrowheads="1"/>
          </p:cNvPicPr>
          <p:nvPr/>
        </p:nvPicPr>
        <p:blipFill>
          <a:blip r:embed="rId6" cstate="print"/>
          <a:srcRect/>
          <a:stretch>
            <a:fillRect/>
          </a:stretch>
        </p:blipFill>
        <p:spPr bwMode="auto">
          <a:xfrm>
            <a:off x="6587738" y="5051729"/>
            <a:ext cx="554231" cy="736887"/>
          </a:xfrm>
          <a:prstGeom prst="rect">
            <a:avLst/>
          </a:prstGeom>
          <a:noFill/>
        </p:spPr>
      </p:pic>
      <p:pic>
        <p:nvPicPr>
          <p:cNvPr id="28" name="Picture 10" descr="user business casual man"/>
          <p:cNvPicPr>
            <a:picLocks noChangeAspect="1" noChangeArrowheads="1"/>
          </p:cNvPicPr>
          <p:nvPr/>
        </p:nvPicPr>
        <p:blipFill>
          <a:blip r:embed="rId6" cstate="print"/>
          <a:srcRect/>
          <a:stretch>
            <a:fillRect/>
          </a:stretch>
        </p:blipFill>
        <p:spPr bwMode="auto">
          <a:xfrm>
            <a:off x="7751569" y="4899329"/>
            <a:ext cx="554231" cy="736887"/>
          </a:xfrm>
          <a:prstGeom prst="rect">
            <a:avLst/>
          </a:prstGeom>
          <a:noFill/>
        </p:spPr>
      </p:pic>
      <p:pic>
        <p:nvPicPr>
          <p:cNvPr id="29" name="Picture 10" descr="user business casual man"/>
          <p:cNvPicPr>
            <a:picLocks noChangeAspect="1" noChangeArrowheads="1"/>
          </p:cNvPicPr>
          <p:nvPr/>
        </p:nvPicPr>
        <p:blipFill>
          <a:blip r:embed="rId6" cstate="print"/>
          <a:srcRect/>
          <a:stretch>
            <a:fillRect/>
          </a:stretch>
        </p:blipFill>
        <p:spPr bwMode="auto">
          <a:xfrm>
            <a:off x="8132569" y="4899329"/>
            <a:ext cx="554231" cy="736887"/>
          </a:xfrm>
          <a:prstGeom prst="rect">
            <a:avLst/>
          </a:prstGeom>
          <a:noFill/>
        </p:spPr>
      </p:pic>
      <p:pic>
        <p:nvPicPr>
          <p:cNvPr id="30" name="Picture 10" descr="user business casual man"/>
          <p:cNvPicPr>
            <a:picLocks noChangeAspect="1" noChangeArrowheads="1"/>
          </p:cNvPicPr>
          <p:nvPr/>
        </p:nvPicPr>
        <p:blipFill>
          <a:blip r:embed="rId6" cstate="print"/>
          <a:srcRect/>
          <a:stretch>
            <a:fillRect/>
          </a:stretch>
        </p:blipFill>
        <p:spPr bwMode="auto">
          <a:xfrm>
            <a:off x="7903969" y="5051729"/>
            <a:ext cx="554231" cy="736887"/>
          </a:xfrm>
          <a:prstGeom prst="rect">
            <a:avLst/>
          </a:prstGeom>
          <a:noFill/>
        </p:spPr>
      </p:pic>
      <p:sp>
        <p:nvSpPr>
          <p:cNvPr id="31" name="Rectangle 30"/>
          <p:cNvSpPr/>
          <p:nvPr/>
        </p:nvSpPr>
        <p:spPr>
          <a:xfrm>
            <a:off x="4495800" y="2105042"/>
            <a:ext cx="152400" cy="3581400"/>
          </a:xfrm>
          <a:prstGeom prst="rect">
            <a:avLst/>
          </a:prstGeom>
          <a:solidFill>
            <a:srgbClr val="C00000"/>
          </a:solidFill>
          <a:ln>
            <a:no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Arrow Connector 31"/>
          <p:cNvCxnSpPr/>
          <p:nvPr/>
        </p:nvCxnSpPr>
        <p:spPr>
          <a:xfrm rot="5400000">
            <a:off x="1371600" y="2943242"/>
            <a:ext cx="1066800" cy="7620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33" name="Straight Arrow Connector 32"/>
          <p:cNvCxnSpPr/>
          <p:nvPr/>
        </p:nvCxnSpPr>
        <p:spPr>
          <a:xfrm rot="16200000" flipH="1">
            <a:off x="2286000" y="2971800"/>
            <a:ext cx="1066800" cy="7620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rot="5400000">
            <a:off x="5694169" y="2971801"/>
            <a:ext cx="1066800" cy="7620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nvCxnSpPr>
        <p:spPr>
          <a:xfrm rot="16200000" flipH="1">
            <a:off x="6608569" y="3000359"/>
            <a:ext cx="1066800" cy="7620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rot="5400000">
            <a:off x="685800" y="4648200"/>
            <a:ext cx="685800" cy="2286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37" name="Straight Arrow Connector 36"/>
          <p:cNvCxnSpPr/>
          <p:nvPr/>
        </p:nvCxnSpPr>
        <p:spPr>
          <a:xfrm rot="16200000" flipH="1">
            <a:off x="1524000" y="4495800"/>
            <a:ext cx="762000" cy="6096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p:nvPr/>
        </p:nvCxnSpPr>
        <p:spPr>
          <a:xfrm rot="5400000">
            <a:off x="2209800" y="4495800"/>
            <a:ext cx="762000" cy="6096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39" name="Straight Arrow Connector 38"/>
          <p:cNvCxnSpPr/>
          <p:nvPr/>
        </p:nvCxnSpPr>
        <p:spPr>
          <a:xfrm rot="16200000" flipH="1">
            <a:off x="3124200" y="4648200"/>
            <a:ext cx="685800" cy="2286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40" name="Straight Arrow Connector 39"/>
          <p:cNvCxnSpPr/>
          <p:nvPr/>
        </p:nvCxnSpPr>
        <p:spPr>
          <a:xfrm rot="5400000">
            <a:off x="5313169" y="4648201"/>
            <a:ext cx="685800" cy="2286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41" name="Straight Arrow Connector 40"/>
          <p:cNvCxnSpPr/>
          <p:nvPr/>
        </p:nvCxnSpPr>
        <p:spPr>
          <a:xfrm rot="16200000" flipH="1">
            <a:off x="6151369" y="4495801"/>
            <a:ext cx="762000" cy="6096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42" name="Straight Arrow Connector 41"/>
          <p:cNvCxnSpPr/>
          <p:nvPr/>
        </p:nvCxnSpPr>
        <p:spPr>
          <a:xfrm rot="5400000">
            <a:off x="6837169" y="4495801"/>
            <a:ext cx="762000" cy="6096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rot="16200000" flipH="1">
            <a:off x="7751569" y="4648201"/>
            <a:ext cx="685800" cy="2286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44" name="Straight Arrow Connector 43"/>
          <p:cNvCxnSpPr/>
          <p:nvPr/>
        </p:nvCxnSpPr>
        <p:spPr>
          <a:xfrm rot="10800000" flipV="1">
            <a:off x="2590800" y="1371600"/>
            <a:ext cx="1676400" cy="7620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cxnSp>
        <p:nvCxnSpPr>
          <p:cNvPr id="45" name="Straight Arrow Connector 44"/>
          <p:cNvCxnSpPr/>
          <p:nvPr/>
        </p:nvCxnSpPr>
        <p:spPr>
          <a:xfrm rot="10800000" flipH="1" flipV="1">
            <a:off x="4800600" y="1371600"/>
            <a:ext cx="1676400" cy="762000"/>
          </a:xfrm>
          <a:prstGeom prst="straightConnector1">
            <a:avLst/>
          </a:prstGeom>
          <a:ln>
            <a:solidFill>
              <a:srgbClr val="C00000"/>
            </a:solidFill>
            <a:tailEnd type="arrow"/>
          </a:ln>
          <a:effectLst>
            <a:outerShdw blurRad="50800" dist="38100" dir="5400000" algn="t" rotWithShape="0">
              <a:schemeClr val="bg1">
                <a:alpha val="60000"/>
              </a:schemeClr>
            </a:outerShdw>
          </a:effectLst>
        </p:spPr>
        <p:style>
          <a:lnRef idx="3">
            <a:schemeClr val="accent2"/>
          </a:lnRef>
          <a:fillRef idx="0">
            <a:schemeClr val="accent2"/>
          </a:fillRef>
          <a:effectRef idx="2">
            <a:schemeClr val="accent2"/>
          </a:effectRef>
          <a:fontRef idx="minor">
            <a:schemeClr val="tx1"/>
          </a:fontRef>
        </p:style>
      </p:cxnSp>
      <p:sp>
        <p:nvSpPr>
          <p:cNvPr id="46" name="TextBox 45"/>
          <p:cNvSpPr txBox="1"/>
          <p:nvPr/>
        </p:nvSpPr>
        <p:spPr>
          <a:xfrm>
            <a:off x="1905000" y="3657600"/>
            <a:ext cx="774571" cy="369332"/>
          </a:xfrm>
          <a:prstGeom prst="rect">
            <a:avLst/>
          </a:prstGeom>
          <a:noFill/>
        </p:spPr>
        <p:txBody>
          <a:bodyPr wrap="none" rtlCol="0">
            <a:spAutoFit/>
          </a:bodyPr>
          <a:lstStyle/>
          <a:p>
            <a:r>
              <a:rPr lang="en-US" sz="1800" dirty="0" smtClean="0"/>
              <a:t>Roles</a:t>
            </a:r>
            <a:endParaRPr lang="en-US" sz="1800" dirty="0"/>
          </a:p>
        </p:txBody>
      </p:sp>
      <p:sp>
        <p:nvSpPr>
          <p:cNvPr id="47" name="TextBox 46"/>
          <p:cNvSpPr txBox="1"/>
          <p:nvPr/>
        </p:nvSpPr>
        <p:spPr>
          <a:xfrm>
            <a:off x="6400800" y="3657600"/>
            <a:ext cx="774571" cy="369332"/>
          </a:xfrm>
          <a:prstGeom prst="rect">
            <a:avLst/>
          </a:prstGeom>
          <a:noFill/>
        </p:spPr>
        <p:txBody>
          <a:bodyPr wrap="none" rtlCol="0">
            <a:spAutoFit/>
          </a:bodyPr>
          <a:lstStyle/>
          <a:p>
            <a:r>
              <a:rPr lang="en-US" sz="1800" dirty="0" smtClean="0"/>
              <a:t>Roles</a:t>
            </a:r>
            <a:endParaRPr lang="en-US" sz="1800" dirty="0"/>
          </a:p>
        </p:txBody>
      </p:sp>
      <p:sp>
        <p:nvSpPr>
          <p:cNvPr id="48" name="TextBox 47"/>
          <p:cNvSpPr txBox="1"/>
          <p:nvPr/>
        </p:nvSpPr>
        <p:spPr>
          <a:xfrm>
            <a:off x="1828800" y="5791200"/>
            <a:ext cx="787395" cy="369332"/>
          </a:xfrm>
          <a:prstGeom prst="rect">
            <a:avLst/>
          </a:prstGeom>
          <a:noFill/>
        </p:spPr>
        <p:txBody>
          <a:bodyPr wrap="none" rtlCol="0">
            <a:spAutoFit/>
          </a:bodyPr>
          <a:lstStyle/>
          <a:p>
            <a:r>
              <a:rPr lang="en-US" sz="1800" dirty="0" smtClean="0"/>
              <a:t>Users</a:t>
            </a:r>
            <a:endParaRPr lang="en-US" sz="1800" dirty="0"/>
          </a:p>
        </p:txBody>
      </p:sp>
      <p:sp>
        <p:nvSpPr>
          <p:cNvPr id="49" name="TextBox 48"/>
          <p:cNvSpPr txBox="1"/>
          <p:nvPr/>
        </p:nvSpPr>
        <p:spPr>
          <a:xfrm>
            <a:off x="6553200" y="5791200"/>
            <a:ext cx="787395" cy="369332"/>
          </a:xfrm>
          <a:prstGeom prst="rect">
            <a:avLst/>
          </a:prstGeom>
          <a:noFill/>
        </p:spPr>
        <p:txBody>
          <a:bodyPr wrap="none" rtlCol="0">
            <a:spAutoFit/>
          </a:bodyPr>
          <a:lstStyle/>
          <a:p>
            <a:r>
              <a:rPr lang="en-US" sz="1800" dirty="0" smtClean="0"/>
              <a:t>Users</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1" grpId="0" animBg="1"/>
      <p:bldP spid="46" grpId="0"/>
      <p:bldP spid="47" grpId="0"/>
      <p:bldP spid="48" grpId="0"/>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Let’s see this in action!</a:t>
            </a:r>
            <a:endParaRPr lang="en-US" dirty="0"/>
          </a:p>
        </p:txBody>
      </p:sp>
      <p:sp>
        <p:nvSpPr>
          <p:cNvPr id="3" name="Title 2"/>
          <p:cNvSpPr>
            <a:spLocks noGrp="1"/>
          </p:cNvSpPr>
          <p:nvPr>
            <p:ph type="ctrTitle"/>
          </p:nvPr>
        </p:nvSpPr>
        <p:spPr/>
        <p:txBody>
          <a:bodyPr/>
          <a:lstStyle/>
          <a:p>
            <a:r>
              <a:rPr lang="en-US" dirty="0" smtClean="0"/>
              <a:t>Demonstration</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  End-Users</a:t>
            </a:r>
            <a:endParaRPr lang="en-US" dirty="0"/>
          </a:p>
        </p:txBody>
      </p:sp>
      <p:graphicFrame>
        <p:nvGraphicFramePr>
          <p:cNvPr id="5" name="Diagram 4"/>
          <p:cNvGraphicFramePr/>
          <p:nvPr/>
        </p:nvGraphicFramePr>
        <p:xfrm>
          <a:off x="630847" y="1143000"/>
          <a:ext cx="7848600" cy="523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28600" y="2514600"/>
            <a:ext cx="8653094" cy="584775"/>
          </a:xfrm>
          <a:prstGeom prst="rect">
            <a:avLst/>
          </a:prstGeom>
          <a:noFill/>
        </p:spPr>
        <p:txBody>
          <a:bodyPr wrap="square" rtlCol="0">
            <a:spAutoFit/>
          </a:bodyPr>
          <a:lstStyle/>
          <a:p>
            <a:pPr algn="ctr"/>
            <a:r>
              <a:rPr lang="en-US" sz="3200" b="1" dirty="0" smtClean="0">
                <a:ln w="17780" cmpd="sng">
                  <a:solidFill>
                    <a:srgbClr val="FFFFFF"/>
                  </a:solidFill>
                  <a:prstDash val="solid"/>
                  <a:miter lim="800000"/>
                </a:ln>
                <a:solidFill>
                  <a:schemeClr val="tx2">
                    <a:lumMod val="75000"/>
                  </a:schemeClr>
                </a:solidFill>
                <a:effectLst>
                  <a:outerShdw blurRad="50800" algn="tl" rotWithShape="0">
                    <a:srgbClr val="000000"/>
                  </a:outerShdw>
                </a:effectLst>
                <a:latin typeface="Eras Bold ITC" pitchFamily="34" charset="0"/>
              </a:rPr>
              <a:t>Easy to Manage Content</a:t>
            </a:r>
            <a:endParaRPr lang="en-US" sz="3200" b="1" dirty="0">
              <a:ln w="17780" cmpd="sng">
                <a:solidFill>
                  <a:srgbClr val="FFFFFF"/>
                </a:solidFill>
                <a:prstDash val="solid"/>
                <a:miter lim="800000"/>
              </a:ln>
              <a:solidFill>
                <a:schemeClr val="tx2">
                  <a:lumMod val="75000"/>
                </a:schemeClr>
              </a:solidFill>
              <a:effectLst>
                <a:outerShdw blurRad="50800" algn="tl" rotWithShape="0">
                  <a:srgbClr val="000000"/>
                </a:outerShdw>
              </a:effectLst>
              <a:latin typeface="Eras Bold ITC"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Web Developers &amp; Designers</a:t>
            </a:r>
            <a:endParaRPr lang="en-US" dirty="0"/>
          </a:p>
        </p:txBody>
      </p:sp>
      <p:graphicFrame>
        <p:nvGraphicFramePr>
          <p:cNvPr id="3" name="Diagram 2"/>
          <p:cNvGraphicFramePr/>
          <p:nvPr/>
        </p:nvGraphicFramePr>
        <p:xfrm>
          <a:off x="630847" y="1066800"/>
          <a:ext cx="7848600" cy="523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228600" y="2463225"/>
            <a:ext cx="8653094" cy="584775"/>
          </a:xfrm>
          <a:prstGeom prst="rect">
            <a:avLst/>
          </a:prstGeom>
          <a:noFill/>
        </p:spPr>
        <p:txBody>
          <a:bodyPr wrap="square" rtlCol="0">
            <a:spAutoFit/>
          </a:bodyPr>
          <a:lstStyle/>
          <a:p>
            <a:pPr algn="ctr"/>
            <a:r>
              <a:rPr lang="en-US" sz="3200" b="1" dirty="0" smtClean="0">
                <a:ln w="17780" cmpd="sng">
                  <a:solidFill>
                    <a:srgbClr val="FFFFFF"/>
                  </a:solidFill>
                  <a:prstDash val="solid"/>
                  <a:miter lim="800000"/>
                </a:ln>
                <a:solidFill>
                  <a:schemeClr val="tx2">
                    <a:lumMod val="75000"/>
                  </a:schemeClr>
                </a:solidFill>
                <a:effectLst>
                  <a:outerShdw blurRad="50800" algn="tl" rotWithShape="0">
                    <a:srgbClr val="000000"/>
                  </a:outerShdw>
                </a:effectLst>
                <a:latin typeface="Eras Bold ITC" pitchFamily="34" charset="0"/>
              </a:rPr>
              <a:t>Reduce Time to Complete Projects</a:t>
            </a:r>
            <a:endParaRPr lang="en-US" sz="3200" b="1" dirty="0">
              <a:ln w="17780" cmpd="sng">
                <a:solidFill>
                  <a:srgbClr val="FFFFFF"/>
                </a:solidFill>
                <a:prstDash val="solid"/>
                <a:miter lim="800000"/>
              </a:ln>
              <a:solidFill>
                <a:schemeClr val="tx2">
                  <a:lumMod val="75000"/>
                </a:schemeClr>
              </a:solidFill>
              <a:effectLst>
                <a:outerShdw blurRad="50800" algn="tl" rotWithShape="0">
                  <a:srgbClr val="000000"/>
                </a:outerShdw>
              </a:effectLst>
              <a:latin typeface="Eras Bold ITC"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Business Managers</a:t>
            </a:r>
            <a:endParaRPr lang="en-US" dirty="0"/>
          </a:p>
        </p:txBody>
      </p:sp>
      <p:graphicFrame>
        <p:nvGraphicFramePr>
          <p:cNvPr id="3" name="Diagram 2"/>
          <p:cNvGraphicFramePr/>
          <p:nvPr/>
        </p:nvGraphicFramePr>
        <p:xfrm>
          <a:off x="630847" y="1066800"/>
          <a:ext cx="7848600" cy="523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228600" y="2590800"/>
            <a:ext cx="8653094" cy="584775"/>
          </a:xfrm>
          <a:prstGeom prst="rect">
            <a:avLst/>
          </a:prstGeom>
          <a:noFill/>
        </p:spPr>
        <p:txBody>
          <a:bodyPr wrap="square" rtlCol="0">
            <a:spAutoFit/>
          </a:bodyPr>
          <a:lstStyle/>
          <a:p>
            <a:pPr algn="ctr"/>
            <a:r>
              <a:rPr lang="en-US" sz="3200" b="1" dirty="0" smtClean="0">
                <a:ln w="17780" cmpd="sng">
                  <a:solidFill>
                    <a:srgbClr val="FFFFFF"/>
                  </a:solidFill>
                  <a:prstDash val="solid"/>
                  <a:miter lim="800000"/>
                </a:ln>
                <a:solidFill>
                  <a:schemeClr val="tx2">
                    <a:lumMod val="75000"/>
                  </a:schemeClr>
                </a:solidFill>
                <a:effectLst>
                  <a:outerShdw blurRad="50800" algn="tl" rotWithShape="0">
                    <a:srgbClr val="000000"/>
                  </a:outerShdw>
                </a:effectLst>
                <a:latin typeface="Eras Bold ITC" pitchFamily="34" charset="0"/>
              </a:rPr>
              <a:t>Low Upfront Cost &amp; High ROI</a:t>
            </a:r>
            <a:endParaRPr lang="en-US" sz="3200" b="1" dirty="0">
              <a:ln w="17780" cmpd="sng">
                <a:solidFill>
                  <a:srgbClr val="FFFFFF"/>
                </a:solidFill>
                <a:prstDash val="solid"/>
                <a:miter lim="800000"/>
              </a:ln>
              <a:solidFill>
                <a:schemeClr val="tx2">
                  <a:lumMod val="75000"/>
                </a:schemeClr>
              </a:solidFill>
              <a:effectLst>
                <a:outerShdw blurRad="50800" algn="tl" rotWithShape="0">
                  <a:srgbClr val="000000"/>
                </a:outerShdw>
              </a:effectLst>
              <a:latin typeface="Eras Bold ITC"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Summary</a:t>
            </a:r>
            <a:endParaRPr lang="en-US" dirty="0"/>
          </a:p>
        </p:txBody>
      </p:sp>
      <p:graphicFrame>
        <p:nvGraphicFramePr>
          <p:cNvPr id="3" name="Diagram 2"/>
          <p:cNvGraphicFramePr/>
          <p:nvPr/>
        </p:nvGraphicFramePr>
        <p:xfrm>
          <a:off x="800100" y="1143000"/>
          <a:ext cx="7353300" cy="490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DNNcorplogo_gear_RGB.png"/>
          <p:cNvPicPr>
            <a:picLocks noChangeAspect="1"/>
          </p:cNvPicPr>
          <p:nvPr/>
        </p:nvPicPr>
        <p:blipFill>
          <a:blip r:embed="rId8"/>
          <a:stretch>
            <a:fillRect/>
          </a:stretch>
        </p:blipFill>
        <p:spPr>
          <a:xfrm>
            <a:off x="3505200" y="2997226"/>
            <a:ext cx="1813143" cy="18287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DotNetNuke Editions</a:t>
            </a:r>
            <a:endParaRPr lang="en-US" dirty="0"/>
          </a:p>
        </p:txBody>
      </p:sp>
      <p:graphicFrame>
        <p:nvGraphicFramePr>
          <p:cNvPr id="3" name="Diagram 2"/>
          <p:cNvGraphicFramePr/>
          <p:nvPr/>
        </p:nvGraphicFramePr>
        <p:xfrm>
          <a:off x="533400" y="1416504"/>
          <a:ext cx="8153400" cy="4222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umbs-up-000005399176-Small-CROPPED.jpg"/>
          <p:cNvPicPr>
            <a:picLocks noGrp="1" noChangeAspect="1"/>
          </p:cNvPicPr>
          <p:nvPr>
            <p:ph idx="1"/>
          </p:nvPr>
        </p:nvPicPr>
        <p:blipFill>
          <a:blip r:embed="rId3"/>
          <a:stretch>
            <a:fillRect/>
          </a:stretch>
        </p:blipFill>
        <p:spPr>
          <a:xfrm>
            <a:off x="104980" y="-627035"/>
            <a:ext cx="8658020" cy="6799235"/>
          </a:xfrm>
        </p:spPr>
      </p:pic>
      <p:sp>
        <p:nvSpPr>
          <p:cNvPr id="2" name="Title 1"/>
          <p:cNvSpPr>
            <a:spLocks noGrp="1"/>
          </p:cNvSpPr>
          <p:nvPr>
            <p:ph type="title"/>
          </p:nvPr>
        </p:nvSpPr>
        <p:spPr/>
        <p:txBody>
          <a:bodyPr/>
          <a:lstStyle/>
          <a:p>
            <a:pPr algn="ctr"/>
            <a:r>
              <a:rPr lang="en-US" dirty="0" smtClean="0"/>
              <a:t>DotNetNuke is the </a:t>
            </a:r>
            <a:r>
              <a:rPr lang="en-US" b="1" dirty="0" smtClean="0"/>
              <a:t>most widely adopted</a:t>
            </a:r>
            <a:endParaRPr lang="en-US" b="1" dirty="0"/>
          </a:p>
        </p:txBody>
      </p:sp>
      <p:sp>
        <p:nvSpPr>
          <p:cNvPr id="7" name="Title 1"/>
          <p:cNvSpPr txBox="1">
            <a:spLocks/>
          </p:cNvSpPr>
          <p:nvPr/>
        </p:nvSpPr>
        <p:spPr>
          <a:xfrm>
            <a:off x="381000" y="914400"/>
            <a:ext cx="8458200" cy="609600"/>
          </a:xfrm>
          <a:prstGeom prst="rect">
            <a:avLst/>
          </a:prstGeom>
          <a:noFill/>
          <a:ln>
            <a:noFill/>
          </a:ln>
        </p:spPr>
        <p:txBody>
          <a:bodyPr vert="horz" lIns="91440" tIns="45720" rIns="91440" bIns="45720" rtlCol="0" anchor="b" anchorCtr="0">
            <a:noAutofit/>
          </a:bodyPr>
          <a:lstStyle/>
          <a:p>
            <a:pPr marL="0" marR="0" lvl="0" indent="0" algn="ctr" defTabSz="914400" rtl="0" eaLnBrk="1" fontAlgn="auto" latinLnBrk="0" hangingPunct="1">
              <a:lnSpc>
                <a:spcPts val="2800"/>
              </a:lnSpc>
              <a:spcBef>
                <a:spcPct val="0"/>
              </a:spcBef>
              <a:spcAft>
                <a:spcPts val="0"/>
              </a:spcAft>
              <a:buClrTx/>
              <a:buSzTx/>
              <a:buFontTx/>
              <a:buNone/>
              <a:tabLst/>
              <a:defRPr/>
            </a:pPr>
            <a:r>
              <a:rPr kumimoji="0" lang="en-US" sz="3200" b="0" i="0" u="none" strike="noStrike" kern="1200" cap="small" spc="0" normalizeH="0" baseline="0" noProof="0" dirty="0" smtClean="0">
                <a:ln>
                  <a:noFill/>
                </a:ln>
                <a:solidFill>
                  <a:schemeClr val="tx2"/>
                </a:solidFill>
                <a:effectLst/>
                <a:uLnTx/>
                <a:uFillTx/>
                <a:latin typeface="Calibri" pitchFamily="34" charset="0"/>
                <a:ea typeface="+mj-ea"/>
                <a:cs typeface="Arial" pitchFamily="34" charset="0"/>
              </a:rPr>
              <a:t>Open Source</a:t>
            </a:r>
            <a:r>
              <a:rPr kumimoji="0" lang="en-US" sz="3200" b="0" i="0" u="none" strike="noStrike" kern="1200" cap="small" spc="0" normalizeH="0" noProof="0" dirty="0" smtClean="0">
                <a:ln>
                  <a:noFill/>
                </a:ln>
                <a:solidFill>
                  <a:schemeClr val="tx2"/>
                </a:solidFill>
                <a:effectLst/>
                <a:uLnTx/>
                <a:uFillTx/>
                <a:latin typeface="Calibri" pitchFamily="34" charset="0"/>
                <a:ea typeface="+mj-ea"/>
                <a:cs typeface="Arial" pitchFamily="34" charset="0"/>
              </a:rPr>
              <a:t> platform for</a:t>
            </a:r>
            <a:endParaRPr kumimoji="0" lang="en-US" sz="3200" b="0" i="0" u="none" strike="noStrike" kern="1200" cap="small" spc="0" normalizeH="0" baseline="0" noProof="0" dirty="0">
              <a:ln>
                <a:noFill/>
              </a:ln>
              <a:solidFill>
                <a:schemeClr val="tx2"/>
              </a:solidFill>
              <a:effectLst/>
              <a:uLnTx/>
              <a:uFillTx/>
              <a:latin typeface="Calibri" pitchFamily="34" charset="0"/>
              <a:ea typeface="+mj-ea"/>
              <a:cs typeface="Arial" pitchFamily="34" charset="0"/>
            </a:endParaRPr>
          </a:p>
        </p:txBody>
      </p:sp>
      <p:sp>
        <p:nvSpPr>
          <p:cNvPr id="8" name="Title 1"/>
          <p:cNvSpPr txBox="1">
            <a:spLocks/>
          </p:cNvSpPr>
          <p:nvPr/>
        </p:nvSpPr>
        <p:spPr>
          <a:xfrm>
            <a:off x="381000" y="1371600"/>
            <a:ext cx="8458200" cy="609600"/>
          </a:xfrm>
          <a:prstGeom prst="rect">
            <a:avLst/>
          </a:prstGeom>
          <a:noFill/>
          <a:ln>
            <a:noFill/>
          </a:ln>
        </p:spPr>
        <p:txBody>
          <a:bodyPr vert="horz" lIns="91440" tIns="45720" rIns="91440" bIns="45720" rtlCol="0" anchor="b" anchorCtr="0">
            <a:noAutofit/>
          </a:bodyPr>
          <a:lstStyle/>
          <a:p>
            <a:pPr marL="0" marR="0" lvl="0" indent="0" algn="ctr" defTabSz="914400" rtl="0" eaLnBrk="1" fontAlgn="auto" latinLnBrk="0" hangingPunct="1">
              <a:lnSpc>
                <a:spcPts val="2800"/>
              </a:lnSpc>
              <a:spcBef>
                <a:spcPct val="0"/>
              </a:spcBef>
              <a:spcAft>
                <a:spcPts val="0"/>
              </a:spcAft>
              <a:buClrTx/>
              <a:buSzTx/>
              <a:buFontTx/>
              <a:buNone/>
              <a:tabLst/>
              <a:defRPr/>
            </a:pPr>
            <a:r>
              <a:rPr kumimoji="0" lang="en-US" sz="3200" b="1" i="0" u="none" strike="noStrike" kern="1200" cap="small" spc="0" normalizeH="0" baseline="0" noProof="0" dirty="0" smtClean="0">
                <a:ln>
                  <a:noFill/>
                </a:ln>
                <a:solidFill>
                  <a:schemeClr val="tx2"/>
                </a:solidFill>
                <a:effectLst/>
                <a:uLnTx/>
                <a:uFillTx/>
                <a:latin typeface="Calibri" pitchFamily="34" charset="0"/>
                <a:ea typeface="+mj-ea"/>
                <a:cs typeface="Arial" pitchFamily="34" charset="0"/>
              </a:rPr>
              <a:t>building websites</a:t>
            </a:r>
            <a:r>
              <a:rPr kumimoji="0" lang="en-US" sz="3200" b="0" i="0" u="none" strike="noStrike" kern="1200" cap="small" spc="0" normalizeH="0" baseline="0" noProof="0" dirty="0" smtClean="0">
                <a:ln>
                  <a:noFill/>
                </a:ln>
                <a:solidFill>
                  <a:schemeClr val="tx2"/>
                </a:solidFill>
                <a:effectLst/>
                <a:uLnTx/>
                <a:uFillTx/>
                <a:latin typeface="Calibri" pitchFamily="34" charset="0"/>
                <a:ea typeface="+mj-ea"/>
                <a:cs typeface="Arial" pitchFamily="34" charset="0"/>
              </a:rPr>
              <a:t> and </a:t>
            </a:r>
            <a:r>
              <a:rPr kumimoji="0" lang="en-US" sz="3200" b="1" i="0" u="none" strike="noStrike" kern="1200" cap="small" spc="0" normalizeH="0" baseline="0" noProof="0" dirty="0" smtClean="0">
                <a:ln>
                  <a:noFill/>
                </a:ln>
                <a:solidFill>
                  <a:schemeClr val="tx2"/>
                </a:solidFill>
                <a:effectLst/>
                <a:uLnTx/>
                <a:uFillTx/>
                <a:latin typeface="Calibri" pitchFamily="34" charset="0"/>
                <a:ea typeface="+mj-ea"/>
                <a:cs typeface="Arial" pitchFamily="34" charset="0"/>
              </a:rPr>
              <a:t>web applications</a:t>
            </a:r>
            <a:endParaRPr kumimoji="0" lang="en-US" sz="3200" b="1" i="0" u="none" strike="noStrike" kern="1200" cap="small" spc="0" normalizeH="0" baseline="0" noProof="0" dirty="0">
              <a:ln>
                <a:noFill/>
              </a:ln>
              <a:solidFill>
                <a:schemeClr val="tx2"/>
              </a:solidFill>
              <a:effectLst/>
              <a:uLnTx/>
              <a:uFillTx/>
              <a:latin typeface="Calibri" pitchFamily="34" charset="0"/>
              <a:ea typeface="+mj-ea"/>
              <a:cs typeface="Arial" pitchFamily="34" charset="0"/>
            </a:endParaRPr>
          </a:p>
        </p:txBody>
      </p:sp>
      <p:sp>
        <p:nvSpPr>
          <p:cNvPr id="9" name="Title 1"/>
          <p:cNvSpPr txBox="1">
            <a:spLocks/>
          </p:cNvSpPr>
          <p:nvPr/>
        </p:nvSpPr>
        <p:spPr>
          <a:xfrm>
            <a:off x="381000" y="1828800"/>
            <a:ext cx="8458200" cy="609600"/>
          </a:xfrm>
          <a:prstGeom prst="rect">
            <a:avLst/>
          </a:prstGeom>
          <a:noFill/>
          <a:ln>
            <a:noFill/>
          </a:ln>
        </p:spPr>
        <p:txBody>
          <a:bodyPr vert="horz" lIns="91440" tIns="45720" rIns="91440" bIns="45720" rtlCol="0" anchor="b" anchorCtr="0">
            <a:noAutofit/>
          </a:bodyPr>
          <a:lstStyle/>
          <a:p>
            <a:pPr marL="0" marR="0" lvl="0" indent="0" algn="ctr" defTabSz="914400" rtl="0" eaLnBrk="1" fontAlgn="auto" latinLnBrk="0" hangingPunct="1">
              <a:lnSpc>
                <a:spcPts val="2800"/>
              </a:lnSpc>
              <a:spcBef>
                <a:spcPct val="0"/>
              </a:spcBef>
              <a:spcAft>
                <a:spcPts val="0"/>
              </a:spcAft>
              <a:buClrTx/>
              <a:buSzTx/>
              <a:buFontTx/>
              <a:buNone/>
              <a:tabLst/>
              <a:defRPr/>
            </a:pPr>
            <a:r>
              <a:rPr kumimoji="0" lang="en-US" sz="3200" b="0" i="0" u="none" strike="noStrike" kern="1200" cap="small" spc="0" normalizeH="0" baseline="0" noProof="0" dirty="0" smtClean="0">
                <a:ln>
                  <a:noFill/>
                </a:ln>
                <a:solidFill>
                  <a:schemeClr val="tx2"/>
                </a:solidFill>
                <a:effectLst/>
                <a:uLnTx/>
                <a:uFillTx/>
                <a:latin typeface="Calibri" pitchFamily="34" charset="0"/>
                <a:ea typeface="+mj-ea"/>
                <a:cs typeface="Arial" pitchFamily="34" charset="0"/>
              </a:rPr>
              <a:t>On Microsoft technologies</a:t>
            </a:r>
            <a:endParaRPr kumimoji="0" lang="en-US" sz="3200" b="0" i="0" u="none" strike="noStrike" kern="1200" cap="small" spc="0" normalizeH="0" baseline="0" noProof="0" dirty="0">
              <a:ln>
                <a:noFill/>
              </a:ln>
              <a:solidFill>
                <a:schemeClr val="tx2"/>
              </a:solidFill>
              <a:effectLst/>
              <a:uLnTx/>
              <a:uFillTx/>
              <a:latin typeface="Calibri"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using DotNetNuke?</a:t>
            </a:r>
            <a:endParaRPr lang="en-US" dirty="0"/>
          </a:p>
        </p:txBody>
      </p:sp>
      <p:pic>
        <p:nvPicPr>
          <p:cNvPr id="4" name="Picture 12"/>
          <p:cNvPicPr>
            <a:picLocks noChangeAspect="1" noChangeArrowheads="1"/>
          </p:cNvPicPr>
          <p:nvPr/>
        </p:nvPicPr>
        <p:blipFill>
          <a:blip r:embed="rId3" cstate="print"/>
          <a:srcRect/>
          <a:stretch>
            <a:fillRect/>
          </a:stretch>
        </p:blipFill>
        <p:spPr bwMode="auto">
          <a:xfrm>
            <a:off x="3609975" y="2536825"/>
            <a:ext cx="3400425" cy="1387475"/>
          </a:xfrm>
          <a:prstGeom prst="rect">
            <a:avLst/>
          </a:prstGeom>
          <a:noFill/>
          <a:ln w="9525">
            <a:noFill/>
            <a:miter lim="800000"/>
            <a:headEnd/>
            <a:tailEnd/>
          </a:ln>
        </p:spPr>
      </p:pic>
      <p:pic>
        <p:nvPicPr>
          <p:cNvPr id="5" name="Picture 17"/>
          <p:cNvPicPr>
            <a:picLocks noChangeAspect="1" noChangeArrowheads="1"/>
          </p:cNvPicPr>
          <p:nvPr/>
        </p:nvPicPr>
        <p:blipFill>
          <a:blip r:embed="rId4" cstate="print"/>
          <a:srcRect/>
          <a:stretch>
            <a:fillRect/>
          </a:stretch>
        </p:blipFill>
        <p:spPr bwMode="auto">
          <a:xfrm>
            <a:off x="1470025" y="2836862"/>
            <a:ext cx="1363663" cy="287338"/>
          </a:xfrm>
          <a:prstGeom prst="rect">
            <a:avLst/>
          </a:prstGeom>
          <a:noFill/>
          <a:ln w="9525">
            <a:noFill/>
            <a:miter lim="800000"/>
            <a:headEnd/>
            <a:tailEnd/>
          </a:ln>
        </p:spPr>
      </p:pic>
      <p:pic>
        <p:nvPicPr>
          <p:cNvPr id="6" name="Picture 18"/>
          <p:cNvPicPr>
            <a:picLocks noChangeAspect="1" noChangeArrowheads="1"/>
          </p:cNvPicPr>
          <p:nvPr/>
        </p:nvPicPr>
        <p:blipFill>
          <a:blip r:embed="rId5" cstate="print"/>
          <a:srcRect/>
          <a:stretch>
            <a:fillRect/>
          </a:stretch>
        </p:blipFill>
        <p:spPr bwMode="auto">
          <a:xfrm>
            <a:off x="457200" y="1752600"/>
            <a:ext cx="831850" cy="214312"/>
          </a:xfrm>
          <a:prstGeom prst="rect">
            <a:avLst/>
          </a:prstGeom>
          <a:noFill/>
          <a:ln w="9525">
            <a:noFill/>
            <a:miter lim="800000"/>
            <a:headEnd/>
            <a:tailEnd/>
          </a:ln>
        </p:spPr>
      </p:pic>
      <p:pic>
        <p:nvPicPr>
          <p:cNvPr id="7" name="Picture 22"/>
          <p:cNvPicPr>
            <a:picLocks noChangeAspect="1" noChangeArrowheads="1"/>
          </p:cNvPicPr>
          <p:nvPr/>
        </p:nvPicPr>
        <p:blipFill>
          <a:blip r:embed="rId6" cstate="print"/>
          <a:srcRect/>
          <a:stretch>
            <a:fillRect/>
          </a:stretch>
        </p:blipFill>
        <p:spPr bwMode="auto">
          <a:xfrm>
            <a:off x="5969000" y="3298825"/>
            <a:ext cx="995363" cy="328613"/>
          </a:xfrm>
          <a:prstGeom prst="rect">
            <a:avLst/>
          </a:prstGeom>
          <a:noFill/>
          <a:ln w="9525">
            <a:noFill/>
            <a:miter lim="800000"/>
            <a:headEnd/>
            <a:tailEnd/>
          </a:ln>
        </p:spPr>
      </p:pic>
      <p:pic>
        <p:nvPicPr>
          <p:cNvPr id="8" name="Picture 24"/>
          <p:cNvPicPr>
            <a:picLocks noChangeAspect="1" noChangeArrowheads="1"/>
          </p:cNvPicPr>
          <p:nvPr/>
        </p:nvPicPr>
        <p:blipFill>
          <a:blip r:embed="rId7" cstate="print"/>
          <a:srcRect/>
          <a:stretch>
            <a:fillRect/>
          </a:stretch>
        </p:blipFill>
        <p:spPr bwMode="auto">
          <a:xfrm>
            <a:off x="3227388" y="1793875"/>
            <a:ext cx="1497012" cy="263525"/>
          </a:xfrm>
          <a:prstGeom prst="rect">
            <a:avLst/>
          </a:prstGeom>
          <a:noFill/>
          <a:ln w="9525">
            <a:noFill/>
            <a:miter lim="800000"/>
            <a:headEnd/>
            <a:tailEnd/>
          </a:ln>
        </p:spPr>
      </p:pic>
      <p:pic>
        <p:nvPicPr>
          <p:cNvPr id="9" name="Picture 19"/>
          <p:cNvPicPr>
            <a:picLocks noChangeAspect="1" noChangeArrowheads="1"/>
          </p:cNvPicPr>
          <p:nvPr/>
        </p:nvPicPr>
        <p:blipFill>
          <a:blip r:embed="rId8" cstate="print"/>
          <a:srcRect t="64214"/>
          <a:stretch>
            <a:fillRect/>
          </a:stretch>
        </p:blipFill>
        <p:spPr bwMode="auto">
          <a:xfrm>
            <a:off x="1600200" y="3200400"/>
            <a:ext cx="1727200" cy="395288"/>
          </a:xfrm>
          <a:prstGeom prst="rect">
            <a:avLst/>
          </a:prstGeom>
          <a:noFill/>
          <a:ln w="9525">
            <a:noFill/>
            <a:miter lim="800000"/>
            <a:headEnd/>
            <a:tailEnd/>
          </a:ln>
        </p:spPr>
      </p:pic>
      <p:pic>
        <p:nvPicPr>
          <p:cNvPr id="10" name="Picture 26"/>
          <p:cNvPicPr>
            <a:picLocks noChangeAspect="1" noChangeArrowheads="1"/>
          </p:cNvPicPr>
          <p:nvPr/>
        </p:nvPicPr>
        <p:blipFill>
          <a:blip r:embed="rId9" cstate="print"/>
          <a:srcRect/>
          <a:stretch>
            <a:fillRect/>
          </a:stretch>
        </p:blipFill>
        <p:spPr bwMode="auto">
          <a:xfrm>
            <a:off x="457200" y="4038600"/>
            <a:ext cx="1325562" cy="393700"/>
          </a:xfrm>
          <a:prstGeom prst="rect">
            <a:avLst/>
          </a:prstGeom>
          <a:noFill/>
          <a:ln w="9525">
            <a:noFill/>
            <a:miter lim="800000"/>
            <a:headEnd/>
            <a:tailEnd/>
          </a:ln>
        </p:spPr>
      </p:pic>
      <p:pic>
        <p:nvPicPr>
          <p:cNvPr id="11" name="Picture 27"/>
          <p:cNvPicPr>
            <a:picLocks noChangeAspect="1" noChangeArrowheads="1"/>
          </p:cNvPicPr>
          <p:nvPr/>
        </p:nvPicPr>
        <p:blipFill>
          <a:blip r:embed="rId10" cstate="print"/>
          <a:srcRect r="8170" b="50000"/>
          <a:stretch>
            <a:fillRect/>
          </a:stretch>
        </p:blipFill>
        <p:spPr bwMode="auto">
          <a:xfrm>
            <a:off x="2060575" y="4075112"/>
            <a:ext cx="1512888" cy="344488"/>
          </a:xfrm>
          <a:prstGeom prst="rect">
            <a:avLst/>
          </a:prstGeom>
          <a:noFill/>
          <a:ln w="9525">
            <a:noFill/>
            <a:miter lim="800000"/>
            <a:headEnd/>
            <a:tailEnd/>
          </a:ln>
        </p:spPr>
      </p:pic>
      <p:pic>
        <p:nvPicPr>
          <p:cNvPr id="12" name="Picture 29"/>
          <p:cNvPicPr>
            <a:picLocks noChangeAspect="1" noChangeArrowheads="1"/>
          </p:cNvPicPr>
          <p:nvPr/>
        </p:nvPicPr>
        <p:blipFill>
          <a:blip r:embed="rId11" cstate="print"/>
          <a:srcRect/>
          <a:stretch>
            <a:fillRect/>
          </a:stretch>
        </p:blipFill>
        <p:spPr bwMode="auto">
          <a:xfrm>
            <a:off x="7246937" y="3657600"/>
            <a:ext cx="1135063" cy="790575"/>
          </a:xfrm>
          <a:prstGeom prst="rect">
            <a:avLst/>
          </a:prstGeom>
          <a:noFill/>
          <a:ln w="9525">
            <a:noFill/>
            <a:miter lim="800000"/>
            <a:headEnd/>
            <a:tailEnd/>
          </a:ln>
        </p:spPr>
      </p:pic>
      <p:pic>
        <p:nvPicPr>
          <p:cNvPr id="13" name="Picture 30"/>
          <p:cNvPicPr>
            <a:picLocks noChangeAspect="1" noChangeArrowheads="1"/>
          </p:cNvPicPr>
          <p:nvPr/>
        </p:nvPicPr>
        <p:blipFill>
          <a:blip r:embed="rId12" cstate="print"/>
          <a:srcRect/>
          <a:stretch>
            <a:fillRect/>
          </a:stretch>
        </p:blipFill>
        <p:spPr bwMode="auto">
          <a:xfrm>
            <a:off x="8229600" y="1143000"/>
            <a:ext cx="592137" cy="631825"/>
          </a:xfrm>
          <a:prstGeom prst="rect">
            <a:avLst/>
          </a:prstGeom>
          <a:noFill/>
          <a:ln w="9525">
            <a:noFill/>
            <a:miter lim="800000"/>
            <a:headEnd/>
            <a:tailEnd/>
          </a:ln>
        </p:spPr>
      </p:pic>
      <p:pic>
        <p:nvPicPr>
          <p:cNvPr id="14" name="Picture 32"/>
          <p:cNvPicPr>
            <a:picLocks noChangeAspect="1" noChangeArrowheads="1"/>
          </p:cNvPicPr>
          <p:nvPr/>
        </p:nvPicPr>
        <p:blipFill>
          <a:blip r:embed="rId13" cstate="print"/>
          <a:srcRect/>
          <a:stretch>
            <a:fillRect/>
          </a:stretch>
        </p:blipFill>
        <p:spPr bwMode="auto">
          <a:xfrm>
            <a:off x="7924800" y="2133600"/>
            <a:ext cx="904875" cy="436562"/>
          </a:xfrm>
          <a:prstGeom prst="rect">
            <a:avLst/>
          </a:prstGeom>
          <a:noFill/>
          <a:ln w="9525">
            <a:noFill/>
            <a:miter lim="800000"/>
            <a:headEnd/>
            <a:tailEnd/>
          </a:ln>
        </p:spPr>
      </p:pic>
      <p:pic>
        <p:nvPicPr>
          <p:cNvPr id="15" name="Picture 33"/>
          <p:cNvPicPr>
            <a:picLocks noChangeAspect="1" noChangeArrowheads="1"/>
          </p:cNvPicPr>
          <p:nvPr/>
        </p:nvPicPr>
        <p:blipFill>
          <a:blip r:embed="rId14" cstate="print"/>
          <a:srcRect/>
          <a:stretch>
            <a:fillRect/>
          </a:stretch>
        </p:blipFill>
        <p:spPr bwMode="auto">
          <a:xfrm>
            <a:off x="5715000" y="3810000"/>
            <a:ext cx="1447800" cy="277812"/>
          </a:xfrm>
          <a:prstGeom prst="rect">
            <a:avLst/>
          </a:prstGeom>
          <a:noFill/>
          <a:ln w="9525">
            <a:noFill/>
            <a:miter lim="800000"/>
            <a:headEnd/>
            <a:tailEnd/>
          </a:ln>
        </p:spPr>
      </p:pic>
      <p:pic>
        <p:nvPicPr>
          <p:cNvPr id="16" name="Picture 36"/>
          <p:cNvPicPr>
            <a:picLocks noChangeAspect="1" noChangeArrowheads="1"/>
          </p:cNvPicPr>
          <p:nvPr/>
        </p:nvPicPr>
        <p:blipFill>
          <a:blip r:embed="rId15" cstate="print"/>
          <a:srcRect/>
          <a:stretch>
            <a:fillRect/>
          </a:stretch>
        </p:blipFill>
        <p:spPr bwMode="auto">
          <a:xfrm>
            <a:off x="381000" y="2719793"/>
            <a:ext cx="888023" cy="501569"/>
          </a:xfrm>
          <a:prstGeom prst="ellipse">
            <a:avLst/>
          </a:prstGeom>
          <a:ln>
            <a:noFill/>
          </a:ln>
          <a:effectLst>
            <a:softEdge rad="12700"/>
          </a:effectLst>
        </p:spPr>
      </p:pic>
      <p:pic>
        <p:nvPicPr>
          <p:cNvPr id="17" name="Picture 37"/>
          <p:cNvPicPr>
            <a:picLocks noChangeAspect="1" noChangeArrowheads="1"/>
          </p:cNvPicPr>
          <p:nvPr/>
        </p:nvPicPr>
        <p:blipFill>
          <a:blip r:embed="rId16" cstate="print"/>
          <a:srcRect/>
          <a:stretch>
            <a:fillRect/>
          </a:stretch>
        </p:blipFill>
        <p:spPr bwMode="auto">
          <a:xfrm>
            <a:off x="5943600" y="4289425"/>
            <a:ext cx="850900" cy="587375"/>
          </a:xfrm>
          <a:prstGeom prst="rect">
            <a:avLst/>
          </a:prstGeom>
          <a:noFill/>
          <a:ln w="9525">
            <a:noFill/>
            <a:miter lim="800000"/>
            <a:headEnd/>
            <a:tailEnd/>
          </a:ln>
        </p:spPr>
      </p:pic>
      <p:pic>
        <p:nvPicPr>
          <p:cNvPr id="18" name="Picture 40"/>
          <p:cNvPicPr>
            <a:picLocks noChangeAspect="1" noChangeArrowheads="1"/>
          </p:cNvPicPr>
          <p:nvPr/>
        </p:nvPicPr>
        <p:blipFill>
          <a:blip r:embed="rId17" cstate="print"/>
          <a:srcRect/>
          <a:stretch>
            <a:fillRect/>
          </a:stretch>
        </p:blipFill>
        <p:spPr bwMode="auto">
          <a:xfrm>
            <a:off x="6008688" y="1752600"/>
            <a:ext cx="2152650" cy="592138"/>
          </a:xfrm>
          <a:prstGeom prst="rect">
            <a:avLst/>
          </a:prstGeom>
          <a:noFill/>
          <a:ln w="9525">
            <a:noFill/>
            <a:miter lim="800000"/>
            <a:headEnd/>
            <a:tailEnd/>
          </a:ln>
        </p:spPr>
      </p:pic>
      <p:pic>
        <p:nvPicPr>
          <p:cNvPr id="19" name="Picture 39"/>
          <p:cNvPicPr>
            <a:picLocks noChangeAspect="1" noChangeArrowheads="1"/>
          </p:cNvPicPr>
          <p:nvPr/>
        </p:nvPicPr>
        <p:blipFill>
          <a:blip r:embed="rId18" cstate="print"/>
          <a:srcRect/>
          <a:stretch>
            <a:fillRect/>
          </a:stretch>
        </p:blipFill>
        <p:spPr bwMode="auto">
          <a:xfrm>
            <a:off x="4800600" y="1981200"/>
            <a:ext cx="1171575" cy="395287"/>
          </a:xfrm>
          <a:prstGeom prst="rect">
            <a:avLst/>
          </a:prstGeom>
          <a:noFill/>
          <a:ln w="9525">
            <a:noFill/>
            <a:miter lim="800000"/>
            <a:headEnd/>
            <a:tailEnd/>
          </a:ln>
        </p:spPr>
      </p:pic>
      <p:pic>
        <p:nvPicPr>
          <p:cNvPr id="20" name="Picture 42"/>
          <p:cNvPicPr>
            <a:picLocks noChangeAspect="1" noChangeArrowheads="1"/>
          </p:cNvPicPr>
          <p:nvPr/>
        </p:nvPicPr>
        <p:blipFill>
          <a:blip r:embed="rId19" cstate="print"/>
          <a:srcRect/>
          <a:stretch>
            <a:fillRect/>
          </a:stretch>
        </p:blipFill>
        <p:spPr bwMode="auto">
          <a:xfrm>
            <a:off x="1958975" y="3643313"/>
            <a:ext cx="1393825" cy="395287"/>
          </a:xfrm>
          <a:prstGeom prst="rect">
            <a:avLst/>
          </a:prstGeom>
          <a:noFill/>
          <a:ln w="9525">
            <a:noFill/>
            <a:miter lim="800000"/>
            <a:headEnd/>
            <a:tailEnd/>
          </a:ln>
        </p:spPr>
      </p:pic>
      <p:pic>
        <p:nvPicPr>
          <p:cNvPr id="21" name="Picture 28"/>
          <p:cNvPicPr>
            <a:picLocks noChangeAspect="1" noChangeArrowheads="1"/>
          </p:cNvPicPr>
          <p:nvPr/>
        </p:nvPicPr>
        <p:blipFill>
          <a:blip r:embed="rId20" cstate="print"/>
          <a:srcRect/>
          <a:stretch>
            <a:fillRect/>
          </a:stretch>
        </p:blipFill>
        <p:spPr bwMode="auto">
          <a:xfrm>
            <a:off x="457200" y="4572000"/>
            <a:ext cx="1709737" cy="261938"/>
          </a:xfrm>
          <a:prstGeom prst="rect">
            <a:avLst/>
          </a:prstGeom>
          <a:noFill/>
          <a:ln w="9525">
            <a:noFill/>
            <a:miter lim="800000"/>
            <a:headEnd/>
            <a:tailEnd/>
          </a:ln>
        </p:spPr>
      </p:pic>
      <p:pic>
        <p:nvPicPr>
          <p:cNvPr id="22" name="Picture 6" descr="http://www.mardigrasfiesta.com/HEINEKEN_LOGO.jpg"/>
          <p:cNvPicPr>
            <a:picLocks noChangeAspect="1" noChangeArrowheads="1"/>
          </p:cNvPicPr>
          <p:nvPr/>
        </p:nvPicPr>
        <p:blipFill>
          <a:blip r:embed="rId21" cstate="print"/>
          <a:srcRect l="10777" t="9581" r="10181" b="8981"/>
          <a:stretch>
            <a:fillRect/>
          </a:stretch>
        </p:blipFill>
        <p:spPr bwMode="auto">
          <a:xfrm>
            <a:off x="1676400" y="1066800"/>
            <a:ext cx="1447800" cy="1117600"/>
          </a:xfrm>
          <a:prstGeom prst="rect">
            <a:avLst/>
          </a:prstGeom>
          <a:noFill/>
          <a:ln w="9525">
            <a:noFill/>
            <a:miter lim="800000"/>
            <a:headEnd/>
            <a:tailEnd/>
          </a:ln>
        </p:spPr>
      </p:pic>
      <p:pic>
        <p:nvPicPr>
          <p:cNvPr id="23" name="Picture 2" descr="BT"/>
          <p:cNvPicPr>
            <a:picLocks noChangeAspect="1" noChangeArrowheads="1"/>
          </p:cNvPicPr>
          <p:nvPr/>
        </p:nvPicPr>
        <p:blipFill>
          <a:blip r:embed="rId22" cstate="print"/>
          <a:srcRect/>
          <a:stretch>
            <a:fillRect/>
          </a:stretch>
        </p:blipFill>
        <p:spPr bwMode="auto">
          <a:xfrm>
            <a:off x="457200" y="3429000"/>
            <a:ext cx="890587" cy="427037"/>
          </a:xfrm>
          <a:prstGeom prst="rect">
            <a:avLst/>
          </a:prstGeom>
          <a:noFill/>
          <a:ln w="9525">
            <a:noFill/>
            <a:miter lim="800000"/>
            <a:headEnd/>
            <a:tailEnd/>
          </a:ln>
        </p:spPr>
      </p:pic>
      <p:pic>
        <p:nvPicPr>
          <p:cNvPr id="24" name="Picture 11"/>
          <p:cNvPicPr>
            <a:picLocks noChangeAspect="1" noChangeArrowheads="1"/>
          </p:cNvPicPr>
          <p:nvPr/>
        </p:nvPicPr>
        <p:blipFill>
          <a:blip r:embed="rId23" cstate="print"/>
          <a:srcRect/>
          <a:stretch>
            <a:fillRect/>
          </a:stretch>
        </p:blipFill>
        <p:spPr bwMode="auto">
          <a:xfrm>
            <a:off x="381000" y="2168525"/>
            <a:ext cx="987425" cy="466725"/>
          </a:xfrm>
          <a:prstGeom prst="rect">
            <a:avLst/>
          </a:prstGeom>
          <a:noFill/>
          <a:ln w="9525">
            <a:noFill/>
            <a:miter lim="800000"/>
            <a:headEnd/>
            <a:tailEnd/>
          </a:ln>
        </p:spPr>
      </p:pic>
      <p:pic>
        <p:nvPicPr>
          <p:cNvPr id="25" name="Picture 25"/>
          <p:cNvPicPr>
            <a:picLocks noChangeAspect="1" noChangeArrowheads="1"/>
          </p:cNvPicPr>
          <p:nvPr/>
        </p:nvPicPr>
        <p:blipFill>
          <a:blip r:embed="rId24" cstate="print"/>
          <a:srcRect/>
          <a:stretch>
            <a:fillRect/>
          </a:stretch>
        </p:blipFill>
        <p:spPr bwMode="auto">
          <a:xfrm>
            <a:off x="3962400" y="5867400"/>
            <a:ext cx="2366963" cy="133350"/>
          </a:xfrm>
          <a:prstGeom prst="rect">
            <a:avLst/>
          </a:prstGeom>
          <a:noFill/>
          <a:ln w="9525">
            <a:noFill/>
            <a:miter lim="800000"/>
            <a:headEnd/>
            <a:tailEnd/>
          </a:ln>
        </p:spPr>
      </p:pic>
      <p:pic>
        <p:nvPicPr>
          <p:cNvPr id="26" name="Picture 16"/>
          <p:cNvPicPr>
            <a:picLocks noChangeAspect="1" noChangeArrowheads="1"/>
          </p:cNvPicPr>
          <p:nvPr/>
        </p:nvPicPr>
        <p:blipFill>
          <a:blip r:embed="rId25" cstate="print"/>
          <a:srcRect/>
          <a:stretch>
            <a:fillRect/>
          </a:stretch>
        </p:blipFill>
        <p:spPr bwMode="auto">
          <a:xfrm>
            <a:off x="3048000" y="2362200"/>
            <a:ext cx="1644650" cy="196850"/>
          </a:xfrm>
          <a:prstGeom prst="rect">
            <a:avLst/>
          </a:prstGeom>
          <a:noFill/>
          <a:ln w="9525">
            <a:noFill/>
            <a:miter lim="800000"/>
            <a:headEnd/>
            <a:tailEnd/>
          </a:ln>
        </p:spPr>
      </p:pic>
      <p:pic>
        <p:nvPicPr>
          <p:cNvPr id="27" name="Picture 19"/>
          <p:cNvPicPr>
            <a:picLocks noChangeAspect="1" noChangeArrowheads="1"/>
          </p:cNvPicPr>
          <p:nvPr/>
        </p:nvPicPr>
        <p:blipFill>
          <a:blip r:embed="rId8" cstate="print"/>
          <a:srcRect b="59866"/>
          <a:stretch>
            <a:fillRect/>
          </a:stretch>
        </p:blipFill>
        <p:spPr bwMode="auto">
          <a:xfrm>
            <a:off x="5181600" y="1219200"/>
            <a:ext cx="1854200" cy="474663"/>
          </a:xfrm>
          <a:prstGeom prst="rect">
            <a:avLst/>
          </a:prstGeom>
          <a:noFill/>
          <a:ln w="9525">
            <a:noFill/>
            <a:miter lim="800000"/>
            <a:headEnd/>
            <a:tailEnd/>
          </a:ln>
        </p:spPr>
      </p:pic>
      <p:pic>
        <p:nvPicPr>
          <p:cNvPr id="28" name="Picture 9"/>
          <p:cNvPicPr>
            <a:picLocks noChangeAspect="1" noChangeArrowheads="1"/>
          </p:cNvPicPr>
          <p:nvPr/>
        </p:nvPicPr>
        <p:blipFill>
          <a:blip r:embed="rId26" cstate="print"/>
          <a:srcRect l="9195" t="12698" r="8046" b="11111"/>
          <a:stretch>
            <a:fillRect/>
          </a:stretch>
        </p:blipFill>
        <p:spPr bwMode="auto">
          <a:xfrm>
            <a:off x="3705225" y="3733800"/>
            <a:ext cx="790575" cy="527050"/>
          </a:xfrm>
          <a:prstGeom prst="rect">
            <a:avLst/>
          </a:prstGeom>
          <a:noFill/>
          <a:ln w="9525">
            <a:noFill/>
            <a:miter lim="800000"/>
            <a:headEnd/>
            <a:tailEnd/>
          </a:ln>
        </p:spPr>
      </p:pic>
      <p:grpSp>
        <p:nvGrpSpPr>
          <p:cNvPr id="29" name="Group 31"/>
          <p:cNvGrpSpPr>
            <a:grpSpLocks/>
          </p:cNvGrpSpPr>
          <p:nvPr/>
        </p:nvGrpSpPr>
        <p:grpSpPr bwMode="auto">
          <a:xfrm>
            <a:off x="7056438" y="4572000"/>
            <a:ext cx="1249362" cy="393700"/>
            <a:chOff x="152400" y="4114800"/>
            <a:chExt cx="1447800" cy="457200"/>
          </a:xfrm>
        </p:grpSpPr>
        <p:sp>
          <p:nvSpPr>
            <p:cNvPr id="30" name="Rectangle 29"/>
            <p:cNvSpPr/>
            <p:nvPr/>
          </p:nvSpPr>
          <p:spPr>
            <a:xfrm>
              <a:off x="152400" y="4114800"/>
              <a:ext cx="1447800" cy="457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108" charset="-128"/>
              </a:endParaRPr>
            </a:p>
          </p:txBody>
        </p:sp>
        <p:pic>
          <p:nvPicPr>
            <p:cNvPr id="31" name="Picture 8" descr="http://www.nscorp.com/nscportal/framework/images/NSlogo.gif;jsessionid=j9TZLrQT1hyzKKk22KhTTQg3fShGhZK1MZNFwQWTkf2QZdL1kzLY!587273863">
              <a:hlinkClick r:id="rId27"/>
            </p:cNvPr>
            <p:cNvPicPr>
              <a:picLocks noChangeAspect="1" noChangeArrowheads="1"/>
            </p:cNvPicPr>
            <p:nvPr/>
          </p:nvPicPr>
          <p:blipFill>
            <a:blip r:embed="rId28" cstate="print"/>
            <a:srcRect/>
            <a:stretch>
              <a:fillRect/>
            </a:stretch>
          </p:blipFill>
          <p:spPr bwMode="auto">
            <a:xfrm>
              <a:off x="228600" y="4191000"/>
              <a:ext cx="1266825" cy="333376"/>
            </a:xfrm>
            <a:prstGeom prst="rect">
              <a:avLst/>
            </a:prstGeom>
            <a:noFill/>
            <a:ln w="9525">
              <a:noFill/>
              <a:miter lim="800000"/>
              <a:headEnd/>
              <a:tailEnd/>
            </a:ln>
          </p:spPr>
        </p:pic>
      </p:grpSp>
      <p:pic>
        <p:nvPicPr>
          <p:cNvPr id="32" name="Picture 10" descr="http://www.fiafoundation.com/resources/images/1899472729__un_logo.jpg"/>
          <p:cNvPicPr>
            <a:picLocks noChangeAspect="1" noChangeArrowheads="1"/>
          </p:cNvPicPr>
          <p:nvPr/>
        </p:nvPicPr>
        <p:blipFill>
          <a:blip r:embed="rId29" cstate="print"/>
          <a:srcRect/>
          <a:stretch>
            <a:fillRect/>
          </a:stretch>
        </p:blipFill>
        <p:spPr bwMode="auto">
          <a:xfrm>
            <a:off x="533400" y="4953000"/>
            <a:ext cx="711200" cy="722312"/>
          </a:xfrm>
          <a:prstGeom prst="rect">
            <a:avLst/>
          </a:prstGeom>
          <a:noFill/>
          <a:ln w="9525">
            <a:noFill/>
            <a:miter lim="800000"/>
            <a:headEnd/>
            <a:tailEnd/>
          </a:ln>
        </p:spPr>
      </p:pic>
      <p:pic>
        <p:nvPicPr>
          <p:cNvPr id="33" name="Picture 16" descr="http://upload.wikimedia.org/wikipedia/en/thumb/1/10/Mitsubishi_Electric_logo.svg/794px-Mitsubishi_Electric_logo.svg.png"/>
          <p:cNvPicPr>
            <a:picLocks noChangeAspect="1" noChangeArrowheads="1"/>
          </p:cNvPicPr>
          <p:nvPr/>
        </p:nvPicPr>
        <p:blipFill>
          <a:blip r:embed="rId30" cstate="print"/>
          <a:srcRect/>
          <a:stretch>
            <a:fillRect/>
          </a:stretch>
        </p:blipFill>
        <p:spPr bwMode="auto">
          <a:xfrm>
            <a:off x="1371600" y="5105400"/>
            <a:ext cx="1512887" cy="461963"/>
          </a:xfrm>
          <a:prstGeom prst="rect">
            <a:avLst/>
          </a:prstGeom>
          <a:noFill/>
          <a:ln w="9525">
            <a:noFill/>
            <a:miter lim="800000"/>
            <a:headEnd/>
            <a:tailEnd/>
          </a:ln>
        </p:spPr>
      </p:pic>
      <p:pic>
        <p:nvPicPr>
          <p:cNvPr id="34" name="Picture 20" descr="http://justanothermobilemonday.com/Wordpress/wp-content/uploads/2007/11/symantec-logo-300dpi.jpg"/>
          <p:cNvPicPr>
            <a:picLocks noChangeAspect="1" noChangeArrowheads="1"/>
          </p:cNvPicPr>
          <p:nvPr/>
        </p:nvPicPr>
        <p:blipFill>
          <a:blip r:embed="rId31" cstate="print"/>
          <a:srcRect/>
          <a:stretch>
            <a:fillRect/>
          </a:stretch>
        </p:blipFill>
        <p:spPr bwMode="auto">
          <a:xfrm>
            <a:off x="4364038" y="5149850"/>
            <a:ext cx="1774825" cy="641350"/>
          </a:xfrm>
          <a:prstGeom prst="rect">
            <a:avLst/>
          </a:prstGeom>
          <a:noFill/>
          <a:ln w="9525">
            <a:noFill/>
            <a:miter lim="800000"/>
            <a:headEnd/>
            <a:tailEnd/>
          </a:ln>
        </p:spPr>
      </p:pic>
      <p:pic>
        <p:nvPicPr>
          <p:cNvPr id="35" name="Picture 12" descr="http://www.rbitting.com/images/nsa_logo.gif"/>
          <p:cNvPicPr>
            <a:picLocks noChangeAspect="1" noChangeArrowheads="1"/>
          </p:cNvPicPr>
          <p:nvPr/>
        </p:nvPicPr>
        <p:blipFill>
          <a:blip r:embed="rId32" cstate="print"/>
          <a:srcRect/>
          <a:stretch>
            <a:fillRect/>
          </a:stretch>
        </p:blipFill>
        <p:spPr bwMode="auto">
          <a:xfrm>
            <a:off x="4824413" y="4181475"/>
            <a:ext cx="920750" cy="923925"/>
          </a:xfrm>
          <a:prstGeom prst="rect">
            <a:avLst/>
          </a:prstGeom>
          <a:noFill/>
          <a:ln w="9525">
            <a:noFill/>
            <a:miter lim="800000"/>
            <a:headEnd/>
            <a:tailEnd/>
          </a:ln>
        </p:spPr>
      </p:pic>
      <p:pic>
        <p:nvPicPr>
          <p:cNvPr id="36" name="Picture 7"/>
          <p:cNvPicPr>
            <a:picLocks noChangeAspect="1" noChangeArrowheads="1"/>
          </p:cNvPicPr>
          <p:nvPr/>
        </p:nvPicPr>
        <p:blipFill>
          <a:blip r:embed="rId33" cstate="print"/>
          <a:srcRect b="41463"/>
          <a:stretch>
            <a:fillRect/>
          </a:stretch>
        </p:blipFill>
        <p:spPr bwMode="auto">
          <a:xfrm>
            <a:off x="304800" y="1295400"/>
            <a:ext cx="1249363" cy="263525"/>
          </a:xfrm>
          <a:prstGeom prst="rect">
            <a:avLst/>
          </a:prstGeom>
          <a:noFill/>
          <a:ln w="9525">
            <a:noFill/>
            <a:miter lim="800000"/>
            <a:headEnd/>
            <a:tailEnd/>
          </a:ln>
        </p:spPr>
      </p:pic>
      <p:pic>
        <p:nvPicPr>
          <p:cNvPr id="37" name="Picture 24" descr="Philips">
            <a:hlinkClick r:id="rId34"/>
          </p:cNvPr>
          <p:cNvPicPr>
            <a:picLocks noChangeAspect="1" noChangeArrowheads="1"/>
          </p:cNvPicPr>
          <p:nvPr/>
        </p:nvPicPr>
        <p:blipFill>
          <a:blip r:embed="rId35" cstate="print"/>
          <a:srcRect r="25926" b="44186"/>
          <a:stretch>
            <a:fillRect/>
          </a:stretch>
        </p:blipFill>
        <p:spPr bwMode="auto">
          <a:xfrm>
            <a:off x="3311525" y="3124200"/>
            <a:ext cx="1117600" cy="223838"/>
          </a:xfrm>
          <a:prstGeom prst="rect">
            <a:avLst/>
          </a:prstGeom>
          <a:noFill/>
          <a:ln w="9525">
            <a:noFill/>
            <a:miter lim="800000"/>
            <a:headEnd/>
            <a:tailEnd/>
          </a:ln>
        </p:spPr>
      </p:pic>
      <p:pic>
        <p:nvPicPr>
          <p:cNvPr id="38" name="Picture 28" descr="Kenwood Communications Tools">
            <a:hlinkClick r:id="rId36" tooltip="Kenwood Communications Tools"/>
          </p:cNvPr>
          <p:cNvPicPr>
            <a:picLocks noChangeAspect="1" noChangeArrowheads="1"/>
          </p:cNvPicPr>
          <p:nvPr/>
        </p:nvPicPr>
        <p:blipFill>
          <a:blip r:embed="rId37" cstate="print"/>
          <a:srcRect t="19200" r="75471" b="48801"/>
          <a:stretch>
            <a:fillRect/>
          </a:stretch>
        </p:blipFill>
        <p:spPr bwMode="auto">
          <a:xfrm>
            <a:off x="533400" y="5832475"/>
            <a:ext cx="1368425" cy="263525"/>
          </a:xfrm>
          <a:prstGeom prst="rect">
            <a:avLst/>
          </a:prstGeom>
          <a:noFill/>
          <a:ln w="9525">
            <a:noFill/>
            <a:miter lim="800000"/>
            <a:headEnd/>
            <a:tailEnd/>
          </a:ln>
        </p:spPr>
      </p:pic>
      <p:pic>
        <p:nvPicPr>
          <p:cNvPr id="40" name="Picture 32" descr="FASTSIGNS"/>
          <p:cNvPicPr>
            <a:picLocks noChangeAspect="1" noChangeArrowheads="1"/>
          </p:cNvPicPr>
          <p:nvPr/>
        </p:nvPicPr>
        <p:blipFill>
          <a:blip r:embed="rId38" cstate="print"/>
          <a:srcRect r="60812"/>
          <a:stretch>
            <a:fillRect/>
          </a:stretch>
        </p:blipFill>
        <p:spPr bwMode="auto">
          <a:xfrm>
            <a:off x="1447800" y="2286000"/>
            <a:ext cx="1381125" cy="263525"/>
          </a:xfrm>
          <a:prstGeom prst="rect">
            <a:avLst/>
          </a:prstGeom>
          <a:noFill/>
          <a:ln w="9525">
            <a:noFill/>
            <a:miter lim="800000"/>
            <a:headEnd/>
            <a:tailEnd/>
          </a:ln>
        </p:spPr>
      </p:pic>
      <p:pic>
        <p:nvPicPr>
          <p:cNvPr id="41" name="Picture 34"/>
          <p:cNvPicPr>
            <a:picLocks noChangeAspect="1" noChangeArrowheads="1"/>
          </p:cNvPicPr>
          <p:nvPr/>
        </p:nvPicPr>
        <p:blipFill>
          <a:blip r:embed="rId39" cstate="print"/>
          <a:srcRect r="77161"/>
          <a:stretch>
            <a:fillRect/>
          </a:stretch>
        </p:blipFill>
        <p:spPr bwMode="auto">
          <a:xfrm>
            <a:off x="5957888" y="4991100"/>
            <a:ext cx="823912" cy="723900"/>
          </a:xfrm>
          <a:prstGeom prst="rect">
            <a:avLst/>
          </a:prstGeom>
          <a:noFill/>
          <a:ln w="9525">
            <a:noFill/>
            <a:miter lim="800000"/>
            <a:headEnd/>
            <a:tailEnd/>
          </a:ln>
        </p:spPr>
      </p:pic>
      <p:pic>
        <p:nvPicPr>
          <p:cNvPr id="42" name="Picture 26" descr="http://www.budgettruck.com/Portals/0/Skins/BudgetTruckV4/images/logo.jpg">
            <a:hlinkClick r:id="rId40"/>
          </p:cNvPr>
          <p:cNvPicPr>
            <a:picLocks noChangeAspect="1" noChangeArrowheads="1"/>
          </p:cNvPicPr>
          <p:nvPr/>
        </p:nvPicPr>
        <p:blipFill>
          <a:blip r:embed="rId41" cstate="print"/>
          <a:srcRect b="-1817"/>
          <a:stretch>
            <a:fillRect/>
          </a:stretch>
        </p:blipFill>
        <p:spPr bwMode="auto">
          <a:xfrm>
            <a:off x="6961188" y="5181600"/>
            <a:ext cx="1497012" cy="350838"/>
          </a:xfrm>
          <a:prstGeom prst="rect">
            <a:avLst/>
          </a:prstGeom>
          <a:noFill/>
          <a:ln w="9525">
            <a:noFill/>
            <a:miter lim="800000"/>
            <a:headEnd/>
            <a:tailEnd/>
          </a:ln>
        </p:spPr>
      </p:pic>
      <p:pic>
        <p:nvPicPr>
          <p:cNvPr id="43" name="Picture 36" descr="Midas">
            <a:hlinkClick r:id="rId42"/>
          </p:cNvPr>
          <p:cNvPicPr>
            <a:picLocks noChangeAspect="1" noChangeArrowheads="1"/>
          </p:cNvPicPr>
          <p:nvPr/>
        </p:nvPicPr>
        <p:blipFill>
          <a:blip r:embed="rId43" cstate="print"/>
          <a:srcRect r="60153"/>
          <a:stretch>
            <a:fillRect/>
          </a:stretch>
        </p:blipFill>
        <p:spPr bwMode="auto">
          <a:xfrm>
            <a:off x="7212012" y="1143000"/>
            <a:ext cx="855662" cy="511175"/>
          </a:xfrm>
          <a:prstGeom prst="rect">
            <a:avLst/>
          </a:prstGeom>
          <a:noFill/>
          <a:ln w="9525">
            <a:noFill/>
            <a:miter lim="800000"/>
            <a:headEnd/>
            <a:tailEnd/>
          </a:ln>
        </p:spPr>
      </p:pic>
      <p:pic>
        <p:nvPicPr>
          <p:cNvPr id="44" name="Picture 38" descr="http://www.fmc.com/DesktopModules/SkinObjects/FMC.GlobalHeader/1-6.gif">
            <a:hlinkClick r:id="rId44"/>
          </p:cNvPr>
          <p:cNvPicPr>
            <a:picLocks noChangeAspect="1" noChangeArrowheads="1"/>
          </p:cNvPicPr>
          <p:nvPr/>
        </p:nvPicPr>
        <p:blipFill>
          <a:blip r:embed="rId45" cstate="print"/>
          <a:srcRect l="19511" t="2" b="11111"/>
          <a:stretch>
            <a:fillRect/>
          </a:stretch>
        </p:blipFill>
        <p:spPr bwMode="auto">
          <a:xfrm>
            <a:off x="6781800" y="2362200"/>
            <a:ext cx="723900" cy="263525"/>
          </a:xfrm>
          <a:prstGeom prst="rect">
            <a:avLst/>
          </a:prstGeom>
          <a:noFill/>
          <a:ln w="9525">
            <a:noFill/>
            <a:miter lim="800000"/>
            <a:headEnd/>
            <a:tailEnd/>
          </a:ln>
        </p:spPr>
      </p:pic>
      <p:pic>
        <p:nvPicPr>
          <p:cNvPr id="45" name="Picture 44" descr="Logo Alitalia"/>
          <p:cNvPicPr>
            <a:picLocks noChangeAspect="1" noChangeArrowheads="1"/>
          </p:cNvPicPr>
          <p:nvPr/>
        </p:nvPicPr>
        <p:blipFill>
          <a:blip r:embed="rId46" cstate="print"/>
          <a:srcRect l="11295" r="24699"/>
          <a:stretch>
            <a:fillRect/>
          </a:stretch>
        </p:blipFill>
        <p:spPr bwMode="auto">
          <a:xfrm>
            <a:off x="3149600" y="5037137"/>
            <a:ext cx="1117600" cy="525463"/>
          </a:xfrm>
          <a:prstGeom prst="rect">
            <a:avLst/>
          </a:prstGeom>
          <a:noFill/>
          <a:ln w="9525">
            <a:noFill/>
            <a:miter lim="800000"/>
            <a:headEnd/>
            <a:tailEnd/>
          </a:ln>
        </p:spPr>
      </p:pic>
      <p:pic>
        <p:nvPicPr>
          <p:cNvPr id="46" name="Picture 20"/>
          <p:cNvPicPr>
            <a:picLocks noChangeAspect="1" noChangeArrowheads="1"/>
          </p:cNvPicPr>
          <p:nvPr/>
        </p:nvPicPr>
        <p:blipFill>
          <a:blip r:embed="rId47" cstate="print"/>
          <a:srcRect/>
          <a:stretch>
            <a:fillRect/>
          </a:stretch>
        </p:blipFill>
        <p:spPr bwMode="auto">
          <a:xfrm>
            <a:off x="2590800" y="5715000"/>
            <a:ext cx="920750" cy="377825"/>
          </a:xfrm>
          <a:prstGeom prst="rect">
            <a:avLst/>
          </a:prstGeom>
          <a:noFill/>
          <a:ln w="9525">
            <a:noFill/>
            <a:miter lim="800000"/>
            <a:headEnd/>
            <a:tailEnd/>
          </a:ln>
        </p:spPr>
      </p:pic>
      <p:pic>
        <p:nvPicPr>
          <p:cNvPr id="47" name="Picture 46" descr="Croatia Airlines HR">
            <a:hlinkClick r:id="rId48" tooltip="Croatia Airlines HR"/>
          </p:cNvPr>
          <p:cNvPicPr>
            <a:picLocks noChangeAspect="1" noChangeArrowheads="1"/>
          </p:cNvPicPr>
          <p:nvPr/>
        </p:nvPicPr>
        <p:blipFill>
          <a:blip r:embed="rId49" cstate="print"/>
          <a:srcRect/>
          <a:stretch>
            <a:fillRect/>
          </a:stretch>
        </p:blipFill>
        <p:spPr bwMode="auto">
          <a:xfrm>
            <a:off x="6705600" y="5791200"/>
            <a:ext cx="1900237" cy="163513"/>
          </a:xfrm>
          <a:prstGeom prst="rect">
            <a:avLst/>
          </a:prstGeom>
          <a:noFill/>
          <a:ln w="9525">
            <a:noFill/>
            <a:miter lim="800000"/>
            <a:headEnd/>
            <a:tailEnd/>
          </a:ln>
        </p:spPr>
      </p:pic>
      <p:pic>
        <p:nvPicPr>
          <p:cNvPr id="48" name="Picture 22" descr="HRG ">
            <a:hlinkClick r:id="rId50" tooltip="HRG "/>
          </p:cNvPr>
          <p:cNvPicPr>
            <a:picLocks noChangeAspect="1" noChangeArrowheads="1"/>
          </p:cNvPicPr>
          <p:nvPr/>
        </p:nvPicPr>
        <p:blipFill>
          <a:blip r:embed="rId51" cstate="print"/>
          <a:srcRect r="85753"/>
          <a:stretch>
            <a:fillRect/>
          </a:stretch>
        </p:blipFill>
        <p:spPr bwMode="auto">
          <a:xfrm>
            <a:off x="3886200" y="4419600"/>
            <a:ext cx="855663" cy="576263"/>
          </a:xfrm>
          <a:prstGeom prst="rect">
            <a:avLst/>
          </a:prstGeom>
          <a:noFill/>
          <a:ln w="9525">
            <a:noFill/>
            <a:miter lim="800000"/>
            <a:headEnd/>
            <a:tailEnd/>
          </a:ln>
        </p:spPr>
      </p:pic>
      <p:pic>
        <p:nvPicPr>
          <p:cNvPr id="49" name="Picture 48" descr="Golden Corral Logo.jpg"/>
          <p:cNvPicPr>
            <a:picLocks noChangeAspect="1"/>
          </p:cNvPicPr>
          <p:nvPr/>
        </p:nvPicPr>
        <p:blipFill>
          <a:blip r:embed="rId52" cstate="print"/>
          <a:stretch>
            <a:fillRect/>
          </a:stretch>
        </p:blipFill>
        <p:spPr>
          <a:xfrm>
            <a:off x="7315200" y="2743200"/>
            <a:ext cx="1161143" cy="731520"/>
          </a:xfrm>
          <a:prstGeom prst="rect">
            <a:avLst/>
          </a:prstGeom>
        </p:spPr>
      </p:pic>
      <p:pic>
        <p:nvPicPr>
          <p:cNvPr id="50" name="Picture 2" descr="http://www.rdafinancialnetwork.com/images/logo_20-_20td_20ameritrade.gif"/>
          <p:cNvPicPr>
            <a:picLocks noChangeAspect="1" noChangeArrowheads="1"/>
          </p:cNvPicPr>
          <p:nvPr/>
        </p:nvPicPr>
        <p:blipFill>
          <a:blip r:embed="rId53"/>
          <a:srcRect/>
          <a:stretch>
            <a:fillRect/>
          </a:stretch>
        </p:blipFill>
        <p:spPr bwMode="auto">
          <a:xfrm>
            <a:off x="3228975" y="1114425"/>
            <a:ext cx="1952625" cy="561975"/>
          </a:xfrm>
          <a:prstGeom prst="rect">
            <a:avLst/>
          </a:prstGeom>
          <a:noFill/>
        </p:spPr>
      </p:pic>
      <p:pic>
        <p:nvPicPr>
          <p:cNvPr id="39" name="Picture 30" descr="http://australia.pioneer.com/Portals/_default/Skins/Pioneer/logo_pioneer.gif"/>
          <p:cNvPicPr>
            <a:picLocks noChangeAspect="1" noChangeArrowheads="1"/>
          </p:cNvPicPr>
          <p:nvPr/>
        </p:nvPicPr>
        <p:blipFill>
          <a:blip r:embed="rId54" cstate="print"/>
          <a:srcRect/>
          <a:stretch>
            <a:fillRect/>
          </a:stretch>
        </p:blipFill>
        <p:spPr bwMode="auto">
          <a:xfrm>
            <a:off x="2362200" y="4637088"/>
            <a:ext cx="1365250" cy="288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blem-Solution-Chalkboard-000008454590-Medium.jpg"/>
          <p:cNvPicPr>
            <a:picLocks noChangeAspect="1"/>
          </p:cNvPicPr>
          <p:nvPr/>
        </p:nvPicPr>
        <p:blipFill>
          <a:blip r:embed="rId3"/>
          <a:stretch>
            <a:fillRect/>
          </a:stretch>
        </p:blipFill>
        <p:spPr>
          <a:xfrm>
            <a:off x="-152400" y="-19202"/>
            <a:ext cx="9296400" cy="619140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man-laptop-thumb-up-000001990319-Medium-CROPPED.jpg"/>
          <p:cNvPicPr>
            <a:picLocks noChangeAspect="1"/>
          </p:cNvPicPr>
          <p:nvPr/>
        </p:nvPicPr>
        <p:blipFill>
          <a:blip r:embed="rId3"/>
          <a:stretch>
            <a:fillRect/>
          </a:stretch>
        </p:blipFill>
        <p:spPr>
          <a:xfrm>
            <a:off x="915329" y="304800"/>
            <a:ext cx="8228671" cy="5867400"/>
          </a:xfrm>
          <a:prstGeom prst="rect">
            <a:avLst/>
          </a:prstGeom>
        </p:spPr>
      </p:pic>
      <p:sp>
        <p:nvSpPr>
          <p:cNvPr id="4" name="Title 3"/>
          <p:cNvSpPr>
            <a:spLocks noGrp="1"/>
          </p:cNvSpPr>
          <p:nvPr>
            <p:ph type="title"/>
          </p:nvPr>
        </p:nvSpPr>
        <p:spPr/>
        <p:txBody>
          <a:bodyPr/>
          <a:lstStyle/>
          <a:p>
            <a:r>
              <a:rPr lang="en-US" b="1" dirty="0" smtClean="0"/>
              <a:t>Users can create content</a:t>
            </a:r>
            <a:r>
              <a:rPr lang="en-US" dirty="0" smtClean="0"/>
              <a:t> with little to no training</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Developers can </a:t>
            </a:r>
            <a:r>
              <a:rPr lang="en-US" b="1" dirty="0" smtClean="0"/>
              <a:t>rapidly build web applications</a:t>
            </a:r>
            <a:endParaRPr lang="en-US" b="1" dirty="0"/>
          </a:p>
        </p:txBody>
      </p:sp>
      <p:pic>
        <p:nvPicPr>
          <p:cNvPr id="4" name="Content Placeholder 3" descr="child-programmer-000000738690-Medium-CROPPED.jpg"/>
          <p:cNvPicPr>
            <a:picLocks noGrp="1" noChangeAspect="1"/>
          </p:cNvPicPr>
          <p:nvPr>
            <p:ph idx="1"/>
          </p:nvPr>
        </p:nvPicPr>
        <p:blipFill>
          <a:blip r:embed="rId3"/>
          <a:stretch>
            <a:fillRect/>
          </a:stretch>
        </p:blipFill>
        <p:spPr>
          <a:xfrm>
            <a:off x="-1" y="990600"/>
            <a:ext cx="7893282" cy="518160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Technology</a:t>
            </a:r>
            <a:endParaRPr lang="en-US" dirty="0"/>
          </a:p>
        </p:txBody>
      </p:sp>
      <p:graphicFrame>
        <p:nvGraphicFramePr>
          <p:cNvPr id="5" name="Diagram 4"/>
          <p:cNvGraphicFramePr/>
          <p:nvPr/>
        </p:nvGraphicFramePr>
        <p:xfrm>
          <a:off x="762000" y="163162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D:\Pennie's documents\Images for TechEd06\Hardware_Imagery\Server.png"/>
          <p:cNvPicPr>
            <a:picLocks noChangeAspect="1" noChangeArrowheads="1"/>
          </p:cNvPicPr>
          <p:nvPr/>
        </p:nvPicPr>
        <p:blipFill>
          <a:blip r:embed="rId8" cstate="print"/>
          <a:srcRect/>
          <a:stretch>
            <a:fillRect/>
          </a:stretch>
        </p:blipFill>
        <p:spPr bwMode="auto">
          <a:xfrm>
            <a:off x="6477000" y="3993829"/>
            <a:ext cx="1321804" cy="1949771"/>
          </a:xfrm>
          <a:prstGeom prst="rect">
            <a:avLst/>
          </a:prstGeom>
          <a:noFill/>
        </p:spPr>
      </p:pic>
      <p:pic>
        <p:nvPicPr>
          <p:cNvPr id="7" name="Picture 6" descr="D:\Pennie's documents\Images for TechEd06\Hardware_Imagery\Server.png"/>
          <p:cNvPicPr>
            <a:picLocks noChangeAspect="1" noChangeArrowheads="1"/>
          </p:cNvPicPr>
          <p:nvPr/>
        </p:nvPicPr>
        <p:blipFill>
          <a:blip r:embed="rId8" cstate="print"/>
          <a:srcRect/>
          <a:stretch>
            <a:fillRect/>
          </a:stretch>
        </p:blipFill>
        <p:spPr bwMode="auto">
          <a:xfrm>
            <a:off x="7315200" y="1174429"/>
            <a:ext cx="914400" cy="1348816"/>
          </a:xfrm>
          <a:prstGeom prst="rect">
            <a:avLst/>
          </a:prstGeom>
          <a:noFill/>
        </p:spPr>
      </p:pic>
      <p:pic>
        <p:nvPicPr>
          <p:cNvPr id="8" name="Picture 7" descr="D:\Pennie's documents\Images for TechEd06\Hardware_Imagery\Database blue.png"/>
          <p:cNvPicPr>
            <a:picLocks noChangeAspect="1" noChangeArrowheads="1"/>
          </p:cNvPicPr>
          <p:nvPr/>
        </p:nvPicPr>
        <p:blipFill>
          <a:blip r:embed="rId9" cstate="print"/>
          <a:srcRect/>
          <a:stretch>
            <a:fillRect/>
          </a:stretch>
        </p:blipFill>
        <p:spPr bwMode="auto">
          <a:xfrm>
            <a:off x="7772400" y="1784029"/>
            <a:ext cx="632442" cy="762000"/>
          </a:xfrm>
          <a:prstGeom prst="rect">
            <a:avLst/>
          </a:prstGeom>
          <a:noFill/>
        </p:spPr>
      </p:pic>
      <p:sp>
        <p:nvSpPr>
          <p:cNvPr id="9" name="TextBox 8"/>
          <p:cNvSpPr txBox="1"/>
          <p:nvPr/>
        </p:nvSpPr>
        <p:spPr>
          <a:xfrm>
            <a:off x="7239000" y="2557696"/>
            <a:ext cx="1219200" cy="830997"/>
          </a:xfrm>
          <a:prstGeom prst="rect">
            <a:avLst/>
          </a:prstGeom>
          <a:noFill/>
        </p:spPr>
        <p:txBody>
          <a:bodyPr wrap="square" rtlCol="0">
            <a:spAutoFit/>
          </a:bodyPr>
          <a:lstStyle/>
          <a:p>
            <a:pPr algn="ctr"/>
            <a:r>
              <a:rPr lang="en-US" dirty="0" smtClean="0">
                <a:solidFill>
                  <a:srgbClr val="A6A6A6"/>
                </a:solidFill>
                <a:latin typeface="Trebuchet MS"/>
                <a:cs typeface="Trebuchet MS"/>
              </a:rPr>
              <a:t>SQL Server</a:t>
            </a:r>
            <a:endParaRPr lang="en-US" dirty="0">
              <a:solidFill>
                <a:srgbClr val="A6A6A6"/>
              </a:solidFill>
              <a:latin typeface="Trebuchet MS"/>
              <a:cs typeface="Trebuchet MS"/>
            </a:endParaRPr>
          </a:p>
        </p:txBody>
      </p:sp>
      <p:sp>
        <p:nvSpPr>
          <p:cNvPr id="10" name="Left-Right Arrow 9"/>
          <p:cNvSpPr/>
          <p:nvPr/>
        </p:nvSpPr>
        <p:spPr>
          <a:xfrm>
            <a:off x="6477000" y="1860229"/>
            <a:ext cx="685800" cy="304800"/>
          </a:xfrm>
          <a:prstGeom prst="leftRightArrow">
            <a:avLst/>
          </a:prstGeom>
          <a:solidFill>
            <a:srgbClr val="F98007"/>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Rounded Rectangle 2"/>
          <p:cNvSpPr/>
          <p:nvPr/>
        </p:nvSpPr>
        <p:spPr>
          <a:xfrm>
            <a:off x="2667000" y="1066800"/>
            <a:ext cx="4800600" cy="2667000"/>
          </a:xfrm>
          <a:prstGeom prst="roundRect">
            <a:avLst>
              <a:gd name="adj" fmla="val 4549"/>
            </a:avLst>
          </a:prstGeom>
          <a:ln/>
        </p:spPr>
        <p:style>
          <a:lnRef idx="1">
            <a:schemeClr val="accent6"/>
          </a:lnRef>
          <a:fillRef idx="3">
            <a:schemeClr val="accent6"/>
          </a:fillRef>
          <a:effectRef idx="2">
            <a:schemeClr val="accent6"/>
          </a:effectRef>
          <a:fontRef idx="minor">
            <a:schemeClr val="lt1"/>
          </a:fontRef>
        </p:style>
        <p:txBody>
          <a:bodyPr rtlCol="0" anchor="t"/>
          <a:lstStyle/>
          <a:p>
            <a:pPr algn="ctr"/>
            <a:r>
              <a:rPr lang="en-US" sz="2800" b="1" dirty="0" smtClean="0">
                <a:solidFill>
                  <a:schemeClr val="bg1"/>
                </a:solidFill>
                <a:latin typeface="Trebuchet MS"/>
                <a:cs typeface="Trebuchet MS"/>
              </a:rPr>
              <a:t>DotNetNuke</a:t>
            </a:r>
            <a:endParaRPr lang="en-US" sz="2800" b="1" dirty="0">
              <a:solidFill>
                <a:schemeClr val="bg1"/>
              </a:solidFill>
              <a:latin typeface="Trebuchet MS"/>
              <a:cs typeface="Trebuchet MS"/>
            </a:endParaRPr>
          </a:p>
        </p:txBody>
      </p:sp>
      <p:graphicFrame>
        <p:nvGraphicFramePr>
          <p:cNvPr id="4" name="Diagram 3"/>
          <p:cNvGraphicFramePr/>
          <p:nvPr/>
        </p:nvGraphicFramePr>
        <p:xfrm>
          <a:off x="2667000" y="3810000"/>
          <a:ext cx="4800600" cy="162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D:\Pennie's documents\Images for TechEd06\Hardware_Imagery\Server.png"/>
          <p:cNvPicPr>
            <a:picLocks noChangeAspect="1" noChangeArrowheads="1"/>
          </p:cNvPicPr>
          <p:nvPr/>
        </p:nvPicPr>
        <p:blipFill>
          <a:blip r:embed="rId8" cstate="print"/>
          <a:srcRect/>
          <a:stretch>
            <a:fillRect/>
          </a:stretch>
        </p:blipFill>
        <p:spPr bwMode="auto">
          <a:xfrm>
            <a:off x="7010400" y="4442384"/>
            <a:ext cx="914400" cy="1348816"/>
          </a:xfrm>
          <a:prstGeom prst="rect">
            <a:avLst/>
          </a:prstGeom>
          <a:noFill/>
        </p:spPr>
      </p:pic>
      <p:pic>
        <p:nvPicPr>
          <p:cNvPr id="6" name="Picture 5" descr="D:\Pennie's documents\Images for TechEd06\Hardware_Imagery\Server.png"/>
          <p:cNvPicPr>
            <a:picLocks noChangeAspect="1" noChangeArrowheads="1"/>
          </p:cNvPicPr>
          <p:nvPr/>
        </p:nvPicPr>
        <p:blipFill>
          <a:blip r:embed="rId9" cstate="print"/>
          <a:srcRect/>
          <a:stretch>
            <a:fillRect/>
          </a:stretch>
        </p:blipFill>
        <p:spPr bwMode="auto">
          <a:xfrm>
            <a:off x="7924800" y="2667000"/>
            <a:ext cx="707768" cy="1044016"/>
          </a:xfrm>
          <a:prstGeom prst="rect">
            <a:avLst/>
          </a:prstGeom>
          <a:noFill/>
        </p:spPr>
      </p:pic>
      <p:pic>
        <p:nvPicPr>
          <p:cNvPr id="7" name="Picture 7" descr="D:\Pennie's documents\Images for TechEd06\Hardware_Imagery\Database blue.png"/>
          <p:cNvPicPr>
            <a:picLocks noChangeAspect="1" noChangeArrowheads="1"/>
          </p:cNvPicPr>
          <p:nvPr/>
        </p:nvPicPr>
        <p:blipFill>
          <a:blip r:embed="rId10" cstate="print"/>
          <a:srcRect/>
          <a:stretch>
            <a:fillRect/>
          </a:stretch>
        </p:blipFill>
        <p:spPr bwMode="auto">
          <a:xfrm>
            <a:off x="8305800" y="3200400"/>
            <a:ext cx="381000" cy="459049"/>
          </a:xfrm>
          <a:prstGeom prst="rect">
            <a:avLst/>
          </a:prstGeom>
          <a:noFill/>
        </p:spPr>
      </p:pic>
      <p:graphicFrame>
        <p:nvGraphicFramePr>
          <p:cNvPr id="8" name="Diagram 7"/>
          <p:cNvGraphicFramePr/>
          <p:nvPr/>
        </p:nvGraphicFramePr>
        <p:xfrm>
          <a:off x="2895600" y="1752600"/>
          <a:ext cx="4343400" cy="18288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9" name="Left-Right Arrow 8"/>
          <p:cNvSpPr/>
          <p:nvPr/>
        </p:nvSpPr>
        <p:spPr>
          <a:xfrm>
            <a:off x="7315200" y="3048000"/>
            <a:ext cx="533400" cy="304800"/>
          </a:xfrm>
          <a:prstGeom prst="leftRightArrow">
            <a:avLst/>
          </a:prstGeom>
          <a:solidFill>
            <a:srgbClr val="F98007"/>
          </a:solidFill>
          <a:ln>
            <a:noFill/>
          </a:ln>
          <a:effectLst>
            <a:outerShdw blurRad="50800" dist="38100" dir="5400000" algn="t"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Trebuchet MS"/>
              <a:cs typeface="Trebuchet MS"/>
            </a:endParaRPr>
          </a:p>
        </p:txBody>
      </p:sp>
      <p:sp>
        <p:nvSpPr>
          <p:cNvPr id="10" name="Right Arrow 9"/>
          <p:cNvSpPr/>
          <p:nvPr/>
        </p:nvSpPr>
        <p:spPr>
          <a:xfrm>
            <a:off x="2362200" y="2971800"/>
            <a:ext cx="457200" cy="457200"/>
          </a:xfrm>
          <a:prstGeom prst="rightArrow">
            <a:avLst/>
          </a:prstGeom>
          <a:solidFill>
            <a:srgbClr val="F98007"/>
          </a:solidFill>
          <a:ln>
            <a:noFill/>
          </a:ln>
          <a:effectLst>
            <a:outerShdw blurRad="50800" dist="38100" dir="5400000" algn="t"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Trebuchet MS"/>
              <a:cs typeface="Trebuchet MS"/>
            </a:endParaRPr>
          </a:p>
        </p:txBody>
      </p:sp>
      <p:sp>
        <p:nvSpPr>
          <p:cNvPr id="11" name="TextBox 10"/>
          <p:cNvSpPr txBox="1"/>
          <p:nvPr/>
        </p:nvSpPr>
        <p:spPr>
          <a:xfrm>
            <a:off x="152400" y="1161871"/>
            <a:ext cx="2286000" cy="1200329"/>
          </a:xfrm>
          <a:prstGeom prst="rect">
            <a:avLst/>
          </a:prstGeom>
          <a:noFill/>
        </p:spPr>
        <p:txBody>
          <a:bodyPr wrap="square" rtlCol="0">
            <a:spAutoFit/>
          </a:bodyPr>
          <a:lstStyle/>
          <a:p>
            <a:r>
              <a:rPr lang="en-US" dirty="0" smtClean="0">
                <a:latin typeface="Trebuchet MS"/>
                <a:cs typeface="Trebuchet MS"/>
              </a:rPr>
              <a:t>Used by end-users to create dynamic and  interactive websites</a:t>
            </a:r>
            <a:endParaRPr lang="en-US" dirty="0">
              <a:latin typeface="Trebuchet MS"/>
              <a:cs typeface="Trebuchet MS"/>
            </a:endParaRPr>
          </a:p>
        </p:txBody>
      </p:sp>
      <p:sp>
        <p:nvSpPr>
          <p:cNvPr id="12" name="TextBox 11"/>
          <p:cNvSpPr txBox="1"/>
          <p:nvPr/>
        </p:nvSpPr>
        <p:spPr>
          <a:xfrm>
            <a:off x="152400" y="3048000"/>
            <a:ext cx="2286000" cy="1200329"/>
          </a:xfrm>
          <a:prstGeom prst="rect">
            <a:avLst/>
          </a:prstGeom>
          <a:noFill/>
        </p:spPr>
        <p:txBody>
          <a:bodyPr wrap="square" rtlCol="0">
            <a:spAutoFit/>
          </a:bodyPr>
          <a:lstStyle/>
          <a:p>
            <a:r>
              <a:rPr lang="en-US" dirty="0" smtClean="0">
                <a:latin typeface="Trebuchet MS"/>
                <a:cs typeface="Trebuchet MS"/>
              </a:rPr>
              <a:t>Used by developers</a:t>
            </a:r>
            <a:br>
              <a:rPr lang="en-US" dirty="0" smtClean="0">
                <a:latin typeface="Trebuchet MS"/>
                <a:cs typeface="Trebuchet MS"/>
              </a:rPr>
            </a:br>
            <a:r>
              <a:rPr lang="en-US" dirty="0" smtClean="0">
                <a:latin typeface="Trebuchet MS"/>
                <a:cs typeface="Trebuchet MS"/>
              </a:rPr>
              <a:t>to create  application functionality</a:t>
            </a:r>
            <a:endParaRPr lang="en-US" dirty="0">
              <a:latin typeface="Trebuchet MS"/>
              <a:cs typeface="Trebuchet MS"/>
            </a:endParaRPr>
          </a:p>
        </p:txBody>
      </p:sp>
      <p:sp>
        <p:nvSpPr>
          <p:cNvPr id="13" name="TextBox 12"/>
          <p:cNvSpPr txBox="1"/>
          <p:nvPr/>
        </p:nvSpPr>
        <p:spPr>
          <a:xfrm>
            <a:off x="8077200" y="3635514"/>
            <a:ext cx="1066800" cy="707886"/>
          </a:xfrm>
          <a:prstGeom prst="rect">
            <a:avLst/>
          </a:prstGeom>
          <a:noFill/>
        </p:spPr>
        <p:txBody>
          <a:bodyPr wrap="square" rtlCol="0">
            <a:spAutoFit/>
          </a:bodyPr>
          <a:lstStyle/>
          <a:p>
            <a:pPr algn="ctr"/>
            <a:r>
              <a:rPr lang="en-US" sz="2000" dirty="0" smtClean="0">
                <a:latin typeface="Trebuchet MS"/>
                <a:cs typeface="Trebuchet MS"/>
              </a:rPr>
              <a:t>SQL Server</a:t>
            </a:r>
            <a:endParaRPr lang="en-US" sz="2000" dirty="0">
              <a:latin typeface="Trebuchet MS"/>
              <a:cs typeface="Trebuchet MS"/>
            </a:endParaRPr>
          </a:p>
        </p:txBody>
      </p:sp>
      <p:sp>
        <p:nvSpPr>
          <p:cNvPr id="14" name="Right Arrow 13"/>
          <p:cNvSpPr/>
          <p:nvPr/>
        </p:nvSpPr>
        <p:spPr>
          <a:xfrm>
            <a:off x="2362200" y="1981200"/>
            <a:ext cx="457200" cy="457200"/>
          </a:xfrm>
          <a:prstGeom prst="rightArrow">
            <a:avLst/>
          </a:prstGeom>
          <a:solidFill>
            <a:srgbClr val="F98007"/>
          </a:solidFill>
          <a:ln>
            <a:noFill/>
          </a:ln>
          <a:effectLst>
            <a:outerShdw blurRad="50800" dist="38100" dir="5400000" algn="t"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Trebuchet MS"/>
              <a:cs typeface="Trebuchet M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DotNetNuke Colors">
      <a:dk1>
        <a:srgbClr val="595959"/>
      </a:dk1>
      <a:lt1>
        <a:sysClr val="window" lastClr="FFFFFF"/>
      </a:lt1>
      <a:dk2>
        <a:srgbClr val="1F497D"/>
      </a:dk2>
      <a:lt2>
        <a:srgbClr val="EEECE1"/>
      </a:lt2>
      <a:accent1>
        <a:srgbClr val="17375E"/>
      </a:accent1>
      <a:accent2>
        <a:srgbClr val="558ED5"/>
      </a:accent2>
      <a:accent3>
        <a:srgbClr val="8A3E92"/>
      </a:accent3>
      <a:accent4>
        <a:srgbClr val="9B9B9B"/>
      </a:accent4>
      <a:accent5>
        <a:srgbClr val="2D6BB5"/>
      </a:accent5>
      <a:accent6>
        <a:srgbClr val="B40000"/>
      </a:accent6>
      <a:hlink>
        <a:srgbClr val="F89746"/>
      </a:hlink>
      <a:folHlink>
        <a:srgbClr val="76923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1984</TotalTime>
  <Words>4420</Words>
  <Application>Microsoft Office PowerPoint</Application>
  <PresentationFormat>On-screen Show (4:3)</PresentationFormat>
  <Paragraphs>435</Paragraphs>
  <Slides>27</Slides>
  <Notes>26</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Introduction to DotNetNuke</vt:lpstr>
      <vt:lpstr>Meta / Resources</vt:lpstr>
      <vt:lpstr>DotNetNuke is the most widely adopted</vt:lpstr>
      <vt:lpstr>Who’s using DotNetNuke?</vt:lpstr>
      <vt:lpstr>PowerPoint Presentation</vt:lpstr>
      <vt:lpstr>Users can create content with little to no training</vt:lpstr>
      <vt:lpstr>Developers can rapidly build web applications</vt:lpstr>
      <vt:lpstr>Technology</vt:lpstr>
      <vt:lpstr>Architecture</vt:lpstr>
      <vt:lpstr>Web Content Management</vt:lpstr>
      <vt:lpstr>Web Application Framework</vt:lpstr>
      <vt:lpstr>Portal</vt:lpstr>
      <vt:lpstr>Portal Pages</vt:lpstr>
      <vt:lpstr>Putting a Page Together</vt:lpstr>
      <vt:lpstr>PowerPoint Presentation</vt:lpstr>
      <vt:lpstr>PowerPoint Presentation</vt:lpstr>
      <vt:lpstr>PowerPoint Presentation</vt:lpstr>
      <vt:lpstr>PowerPoint Presentation</vt:lpstr>
      <vt:lpstr>PowerPoint Presentation</vt:lpstr>
      <vt:lpstr>Users</vt:lpstr>
      <vt:lpstr>Users</vt:lpstr>
      <vt:lpstr>Demonstration</vt:lpstr>
      <vt:lpstr>Benefits:  End-Users</vt:lpstr>
      <vt:lpstr>Benefits: Web Developers &amp; Designers</vt:lpstr>
      <vt:lpstr>Benefits: Business Managers</vt:lpstr>
      <vt:lpstr>Benefits: Summary</vt:lpstr>
      <vt:lpstr>DotNetNuke Editions</vt:lpstr>
    </vt:vector>
  </TitlesOfParts>
  <Company>Bill Friend Digital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Bill Friend</dc:creator>
  <cp:lastModifiedBy>Ian Robinson</cp:lastModifiedBy>
  <cp:revision>104</cp:revision>
  <dcterms:created xsi:type="dcterms:W3CDTF">2011-07-05T05:02:47Z</dcterms:created>
  <dcterms:modified xsi:type="dcterms:W3CDTF">2011-08-06T14:08:58Z</dcterms:modified>
</cp:coreProperties>
</file>